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7" r:id="rId2"/>
    <p:sldId id="313" r:id="rId3"/>
    <p:sldId id="259" r:id="rId4"/>
    <p:sldId id="260" r:id="rId5"/>
    <p:sldId id="266" r:id="rId6"/>
    <p:sldId id="268" r:id="rId7"/>
    <p:sldId id="317" r:id="rId8"/>
    <p:sldId id="320" r:id="rId9"/>
    <p:sldId id="273" r:id="rId10"/>
    <p:sldId id="318" r:id="rId11"/>
    <p:sldId id="314" r:id="rId12"/>
    <p:sldId id="319" r:id="rId13"/>
    <p:sldId id="262" r:id="rId14"/>
    <p:sldId id="288" r:id="rId15"/>
    <p:sldId id="265" r:id="rId16"/>
    <p:sldId id="284" r:id="rId17"/>
    <p:sldId id="292" r:id="rId18"/>
  </p:sldIdLst>
  <p:sldSz cx="9144000" cy="5143500" type="screen16x9"/>
  <p:notesSz cx="6858000" cy="9144000"/>
  <p:embeddedFontLst>
    <p:embeddedFont>
      <p:font typeface="Bebas Neue" panose="02010600030101010101" charset="0"/>
      <p:regular r:id="rId20"/>
    </p:embeddedFont>
    <p:embeddedFont>
      <p:font typeface="Cairo" panose="02010600030101010101" charset="-78"/>
      <p:regular r:id="rId21"/>
      <p:bold r:id="rId22"/>
    </p:embeddedFont>
    <p:embeddedFont>
      <p:font typeface="Roboto Condensed Light" panose="02000000000000000000" pitchFamily="2" charset="0"/>
      <p:regular r:id="rId23"/>
      <p:italic r:id="rId24"/>
    </p:embeddedFont>
    <p:embeddedFont>
      <p:font typeface="Staatliches" panose="02010600030101010101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F17786-1229-4A43-AEFF-05E46EA54E98}">
  <a:tblStyle styleId="{5CF17786-1229-4A43-AEFF-05E46EA54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86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b2dad82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b2dad82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7b2dad823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7b2dad823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7b2dad823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7b2dad823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0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7b2dad8238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7b2dad8238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7b349e6ee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7b349e6ee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95477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 flipH="1">
            <a:off x="208529" y="-112438"/>
            <a:ext cx="932693" cy="1513429"/>
            <a:chOff x="5252475" y="3372998"/>
            <a:chExt cx="758596" cy="1230930"/>
          </a:xfrm>
        </p:grpSpPr>
        <p:sp>
          <p:nvSpPr>
            <p:cNvPr id="29" name="Google Shape;29;p3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900065">
            <a:off x="8592165" y="250406"/>
            <a:ext cx="276795" cy="27679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 txBox="1">
            <a:spLocks noGrp="1"/>
          </p:cNvSpPr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1" name="Google Shape;441;p23"/>
          <p:cNvSpPr txBox="1">
            <a:spLocks noGrp="1"/>
          </p:cNvSpPr>
          <p:nvPr>
            <p:ph type="title" idx="2" hasCustomPrompt="1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2" name="Google Shape;442;p23"/>
          <p:cNvSpPr txBox="1">
            <a:spLocks noGrp="1"/>
          </p:cNvSpPr>
          <p:nvPr>
            <p:ph type="subTitle" idx="1"/>
          </p:nvPr>
        </p:nvSpPr>
        <p:spPr>
          <a:xfrm>
            <a:off x="4572000" y="3628575"/>
            <a:ext cx="38664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43" name="Google Shape;443;p23"/>
          <p:cNvGrpSpPr/>
          <p:nvPr/>
        </p:nvGrpSpPr>
        <p:grpSpPr>
          <a:xfrm rot="-8670632">
            <a:off x="207587" y="-134177"/>
            <a:ext cx="932706" cy="1513449"/>
            <a:chOff x="5252475" y="3372998"/>
            <a:chExt cx="758596" cy="1230930"/>
          </a:xfrm>
        </p:grpSpPr>
        <p:sp>
          <p:nvSpPr>
            <p:cNvPr id="444" name="Google Shape;444;p23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5"/>
          <p:cNvGrpSpPr/>
          <p:nvPr/>
        </p:nvGrpSpPr>
        <p:grpSpPr>
          <a:xfrm rot="-1722853">
            <a:off x="8315665" y="-302591"/>
            <a:ext cx="932689" cy="1513422"/>
            <a:chOff x="5252475" y="3372998"/>
            <a:chExt cx="758596" cy="1230930"/>
          </a:xfrm>
        </p:grpSpPr>
        <p:sp>
          <p:nvSpPr>
            <p:cNvPr id="474" name="Google Shape;474;p2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25"/>
          <p:cNvSpPr/>
          <p:nvPr/>
        </p:nvSpPr>
        <p:spPr>
          <a:xfrm rot="10800000" flipH="1">
            <a:off x="184201" y="353802"/>
            <a:ext cx="450049" cy="4500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5"/>
          <p:cNvSpPr txBox="1">
            <a:spLocks noGrp="1"/>
          </p:cNvSpPr>
          <p:nvPr>
            <p:ph type="subTitle" idx="1"/>
          </p:nvPr>
        </p:nvSpPr>
        <p:spPr>
          <a:xfrm flipH="1">
            <a:off x="483152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272940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subTitle" idx="1"/>
          </p:nvPr>
        </p:nvSpPr>
        <p:spPr>
          <a:xfrm>
            <a:off x="720000" y="2489331"/>
            <a:ext cx="2729400" cy="79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8"/>
          <p:cNvSpPr txBox="1">
            <a:spLocks noGrp="1"/>
          </p:cNvSpPr>
          <p:nvPr>
            <p:ph type="subTitle" idx="2"/>
          </p:nvPr>
        </p:nvSpPr>
        <p:spPr>
          <a:xfrm>
            <a:off x="720000" y="2080400"/>
            <a:ext cx="27294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37" name="Google Shape;537;p28"/>
          <p:cNvGrpSpPr/>
          <p:nvPr/>
        </p:nvGrpSpPr>
        <p:grpSpPr>
          <a:xfrm rot="-9900044">
            <a:off x="8390289" y="-148690"/>
            <a:ext cx="932686" cy="1513416"/>
            <a:chOff x="5252475" y="3372998"/>
            <a:chExt cx="758596" cy="1230930"/>
          </a:xfrm>
        </p:grpSpPr>
        <p:sp>
          <p:nvSpPr>
            <p:cNvPr id="538" name="Google Shape;538;p2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28"/>
          <p:cNvSpPr txBox="1"/>
          <p:nvPr/>
        </p:nvSpPr>
        <p:spPr>
          <a:xfrm>
            <a:off x="720000" y="3519175"/>
            <a:ext cx="300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</a:t>
            </a:r>
            <a:r>
              <a:rPr lang="en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2" name="Google Shape;562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8" name="Google Shape;568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9" name="Google Shape;589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5" name="Google Shape;595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8231650" y="135450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8491165" y="96334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558122" y="360806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rot="8004877">
            <a:off x="49922" y="4150935"/>
            <a:ext cx="206704" cy="20785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8004877">
            <a:off x="36585" y="4582287"/>
            <a:ext cx="428845" cy="42884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2"/>
          </p:nvPr>
        </p:nvSpPr>
        <p:spPr>
          <a:xfrm>
            <a:off x="950848" y="2095300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5979250" y="2095300"/>
            <a:ext cx="21474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5979253" y="2654202"/>
            <a:ext cx="21474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950848" y="2654202"/>
            <a:ext cx="22977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2700000">
            <a:off x="276569" y="5407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2700000">
            <a:off x="100461" y="1996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rot="2700000">
            <a:off x="8508777" y="408376"/>
            <a:ext cx="470996" cy="47099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rot="2700000">
            <a:off x="8840511" y="106951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 rot="10800000" flipH="1">
            <a:off x="8258533" y="44394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 rot="10800000" flipH="1">
            <a:off x="7659323" y="4656947"/>
            <a:ext cx="368755" cy="368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8697025" y="3861393"/>
            <a:ext cx="304157" cy="3041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 rot="-8670632">
            <a:off x="8278162" y="-134177"/>
            <a:ext cx="932706" cy="1513449"/>
            <a:chOff x="5252475" y="3372998"/>
            <a:chExt cx="758596" cy="1230930"/>
          </a:xfrm>
        </p:grpSpPr>
        <p:sp>
          <p:nvSpPr>
            <p:cNvPr id="82" name="Google Shape;82;p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 flipH="1">
            <a:off x="531503" y="83750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"/>
          <p:cNvSpPr/>
          <p:nvPr/>
        </p:nvSpPr>
        <p:spPr>
          <a:xfrm flipH="1">
            <a:off x="391788" y="91164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"/>
          <p:cNvSpPr/>
          <p:nvPr/>
        </p:nvSpPr>
        <p:spPr>
          <a:xfrm flipH="1">
            <a:off x="86900" y="309106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"/>
          <p:cNvSpPr/>
          <p:nvPr/>
        </p:nvSpPr>
        <p:spPr>
          <a:xfrm rot="-1576955" flipH="1">
            <a:off x="8807773" y="4109429"/>
            <a:ext cx="232313" cy="23230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 rot="-1576712" flipH="1">
            <a:off x="8586108" y="4582477"/>
            <a:ext cx="432392" cy="43237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720000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3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4"/>
          </p:nvPr>
        </p:nvSpPr>
        <p:spPr>
          <a:xfrm>
            <a:off x="3419271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5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6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7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8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9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13"/>
          </p:nvPr>
        </p:nvSpPr>
        <p:spPr>
          <a:xfrm>
            <a:off x="6118549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4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15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16" hasCustomPrompt="1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7" hasCustomPrompt="1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8" hasCustomPrompt="1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9" hasCustomPrompt="1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20" hasCustomPrompt="1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21" hasCustomPrompt="1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4572000" y="1715900"/>
            <a:ext cx="3858900" cy="73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1"/>
          </p:nvPr>
        </p:nvSpPr>
        <p:spPr>
          <a:xfrm>
            <a:off x="4572000" y="2454400"/>
            <a:ext cx="3858900" cy="9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14"/>
          <p:cNvGrpSpPr/>
          <p:nvPr/>
        </p:nvGrpSpPr>
        <p:grpSpPr>
          <a:xfrm flipH="1">
            <a:off x="8318255" y="3705937"/>
            <a:ext cx="932693" cy="1513429"/>
            <a:chOff x="5252475" y="3372998"/>
            <a:chExt cx="758596" cy="1230930"/>
          </a:xfrm>
        </p:grpSpPr>
        <p:sp>
          <p:nvSpPr>
            <p:cNvPr id="257" name="Google Shape;257;p14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14"/>
          <p:cNvSpPr/>
          <p:nvPr/>
        </p:nvSpPr>
        <p:spPr>
          <a:xfrm rot="-5400000" flipH="1">
            <a:off x="105229" y="4110867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 rot="-5400000" flipH="1">
            <a:off x="330575" y="4437350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9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9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9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343" name="Google Shape;343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7" name="Google Shape;347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8" name="Google Shape;348;p19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349" name="Google Shape;349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3" name="Google Shape;353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4" name="Google Shape;35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2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1"/>
          </p:nvPr>
        </p:nvSpPr>
        <p:spPr>
          <a:xfrm>
            <a:off x="720000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3"/>
          </p:nvPr>
        </p:nvSpPr>
        <p:spPr>
          <a:xfrm>
            <a:off x="3419221" y="1766419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4"/>
          </p:nvPr>
        </p:nvSpPr>
        <p:spPr>
          <a:xfrm>
            <a:off x="3419221" y="2201194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5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6"/>
          </p:nvPr>
        </p:nvSpPr>
        <p:spPr>
          <a:xfrm>
            <a:off x="6118449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 rot="10800000" flipH="1">
            <a:off x="108883" y="272339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0"/>
          <p:cNvSpPr/>
          <p:nvPr/>
        </p:nvSpPr>
        <p:spPr>
          <a:xfrm rot="10800000" flipH="1">
            <a:off x="342375" y="13630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0"/>
          <p:cNvSpPr/>
          <p:nvPr/>
        </p:nvSpPr>
        <p:spPr>
          <a:xfrm rot="10800000" flipH="1">
            <a:off x="1036325" y="118366"/>
            <a:ext cx="275618" cy="27565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0"/>
          <p:cNvGrpSpPr/>
          <p:nvPr/>
        </p:nvGrpSpPr>
        <p:grpSpPr>
          <a:xfrm rot="10800000" flipH="1">
            <a:off x="8175749" y="4229704"/>
            <a:ext cx="768540" cy="965842"/>
            <a:chOff x="-84151" y="785111"/>
            <a:chExt cx="490484" cy="616364"/>
          </a:xfrm>
        </p:grpSpPr>
        <p:sp>
          <p:nvSpPr>
            <p:cNvPr id="366" name="Google Shape;366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0" name="Google Shape;370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20"/>
          <p:cNvGrpSpPr/>
          <p:nvPr/>
        </p:nvGrpSpPr>
        <p:grpSpPr>
          <a:xfrm rot="10800000">
            <a:off x="8720296" y="4494760"/>
            <a:ext cx="557730" cy="700867"/>
            <a:chOff x="-84151" y="785111"/>
            <a:chExt cx="490484" cy="616364"/>
          </a:xfrm>
        </p:grpSpPr>
        <p:sp>
          <p:nvSpPr>
            <p:cNvPr id="372" name="Google Shape;372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6" name="Google Shape;376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7" name="Google Shape;377;p20"/>
          <p:cNvSpPr/>
          <p:nvPr/>
        </p:nvSpPr>
        <p:spPr>
          <a:xfrm rot="10800000" flipH="1">
            <a:off x="8566675" y="1617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0"/>
          <p:cNvSpPr/>
          <p:nvPr/>
        </p:nvSpPr>
        <p:spPr>
          <a:xfrm rot="10800000" flipH="1">
            <a:off x="8430900" y="917972"/>
            <a:ext cx="266133" cy="26615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5" r:id="rId8"/>
    <p:sldLayoutId id="2147483666" r:id="rId9"/>
    <p:sldLayoutId id="2147483669" r:id="rId10"/>
    <p:sldLayoutId id="2147483671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079D01-2EFF-4629-AE10-42F4B585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47" y="190797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341FEF-0938-49D6-AC4E-31E233590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62" y="883403"/>
            <a:ext cx="8449541" cy="367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EFBE31-74B2-417F-ABA1-693B3793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17" y="294676"/>
            <a:ext cx="7704000" cy="572700"/>
          </a:xfrm>
        </p:spPr>
        <p:txBody>
          <a:bodyPr/>
          <a:lstStyle/>
          <a:p>
            <a:r>
              <a:rPr lang="en-GB" dirty="0"/>
              <a:t>Word cloud of Most frequent words</a:t>
            </a:r>
          </a:p>
        </p:txBody>
      </p:sp>
    </p:spTree>
    <p:extLst>
      <p:ext uri="{BB962C8B-B14F-4D97-AF65-F5344CB8AC3E}">
        <p14:creationId xmlns:p14="http://schemas.microsoft.com/office/powerpoint/2010/main" val="21813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00E65C3-E3AF-41D7-97EB-DDBBE93C6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66" y="1904319"/>
            <a:ext cx="3478976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AEF7A9-455F-409D-BAD3-4642CC8C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4" y="1402968"/>
            <a:ext cx="3852000" cy="572700"/>
          </a:xfrm>
        </p:spPr>
        <p:txBody>
          <a:bodyPr/>
          <a:lstStyle/>
          <a:p>
            <a:pPr algn="ctr"/>
            <a:r>
              <a:rPr lang="en-GB" sz="2400" dirty="0"/>
              <a:t>Tweets Numerical Distribution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B810CB-5DA1-43BB-8C2F-3406A11AAA07}"/>
              </a:ext>
            </a:extLst>
          </p:cNvPr>
          <p:cNvSpPr txBox="1">
            <a:spLocks/>
          </p:cNvSpPr>
          <p:nvPr/>
        </p:nvSpPr>
        <p:spPr>
          <a:xfrm>
            <a:off x="4796702" y="1402968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5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GB" sz="2400" dirty="0"/>
              <a:t>Number of characters bar-Graph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05CCF0-7D72-47D5-A841-E3705284637E}"/>
              </a:ext>
            </a:extLst>
          </p:cNvPr>
          <p:cNvGrpSpPr/>
          <p:nvPr/>
        </p:nvGrpSpPr>
        <p:grpSpPr>
          <a:xfrm>
            <a:off x="4817702" y="1904319"/>
            <a:ext cx="3810000" cy="2543175"/>
            <a:chOff x="4817702" y="1904319"/>
            <a:chExt cx="3810000" cy="2543175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BBD2A053-1EA2-4337-9518-E6221DBAD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02" y="1904319"/>
              <a:ext cx="38100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2A3250-A383-4FC5-961B-82CE2451A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4485" y="1904319"/>
              <a:ext cx="2531272" cy="18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652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4E0A04-DD3B-48CA-A512-5AF9DB6F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32" y="240247"/>
            <a:ext cx="7704000" cy="572700"/>
          </a:xfrm>
        </p:spPr>
        <p:txBody>
          <a:bodyPr/>
          <a:lstStyle/>
          <a:p>
            <a:r>
              <a:rPr lang="en-GB" dirty="0"/>
              <a:t>Model comparison based on  f</a:t>
            </a:r>
            <a:r>
              <a:rPr lang="en-GB" dirty="0">
                <a:latin typeface="+mn-lt"/>
              </a:rPr>
              <a:t>1 </a:t>
            </a:r>
            <a:r>
              <a:rPr lang="en-GB" dirty="0"/>
              <a:t>scores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919E3C5-8E88-43C8-9C88-DC139516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575057"/>
              </p:ext>
            </p:extLst>
          </p:nvPr>
        </p:nvGraphicFramePr>
        <p:xfrm>
          <a:off x="1371600" y="872490"/>
          <a:ext cx="6237513" cy="3398520"/>
        </p:xfrm>
        <a:graphic>
          <a:graphicData uri="http://schemas.openxmlformats.org/drawingml/2006/table">
            <a:tbl>
              <a:tblPr firstRow="1" bandRow="1">
                <a:tableStyleId>{5CF17786-1229-4A43-AEFF-05E46EA54E98}</a:tableStyleId>
              </a:tblPr>
              <a:tblGrid>
                <a:gridCol w="2079171">
                  <a:extLst>
                    <a:ext uri="{9D8B030D-6E8A-4147-A177-3AD203B41FA5}">
                      <a16:colId xmlns:a16="http://schemas.microsoft.com/office/drawing/2014/main" val="1587531491"/>
                    </a:ext>
                  </a:extLst>
                </a:gridCol>
                <a:gridCol w="2079171">
                  <a:extLst>
                    <a:ext uri="{9D8B030D-6E8A-4147-A177-3AD203B41FA5}">
                      <a16:colId xmlns:a16="http://schemas.microsoft.com/office/drawing/2014/main" val="587752229"/>
                    </a:ext>
                  </a:extLst>
                </a:gridCol>
                <a:gridCol w="2079171">
                  <a:extLst>
                    <a:ext uri="{9D8B030D-6E8A-4147-A177-3AD203B41FA5}">
                      <a16:colId xmlns:a16="http://schemas.microsoft.com/office/drawing/2014/main" val="1498758509"/>
                    </a:ext>
                  </a:extLst>
                </a:gridCol>
              </a:tblGrid>
              <a:tr h="2845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2500" b="0" i="0" u="none" strike="noStrike" cap="none" dirty="0">
                          <a:solidFill>
                            <a:schemeClr val="dk2"/>
                          </a:solidFill>
                          <a:latin typeface="Staatliches"/>
                          <a:cs typeface="Arial"/>
                          <a:sym typeface="Arial"/>
                        </a:rPr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2500" b="0" i="0" u="none" strike="noStrike" cap="none" dirty="0">
                          <a:solidFill>
                            <a:schemeClr val="tx1"/>
                          </a:solidFill>
                          <a:latin typeface="Staatliches"/>
                          <a:cs typeface="Arial"/>
                          <a:sym typeface="Arial"/>
                        </a:rPr>
                        <a:t>F1 SCORES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2500" b="0" i="0" u="none" strike="noStrike" cap="none" dirty="0">
                          <a:solidFill>
                            <a:schemeClr val="dk2"/>
                          </a:solidFill>
                          <a:latin typeface="Staatliches"/>
                          <a:sym typeface="Staatliches"/>
                        </a:rPr>
                        <a:t>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66384"/>
                  </a:ext>
                </a:extLst>
              </a:tr>
              <a:tr h="28450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1800" b="0" i="0" u="none" strike="noStrike" cap="none" dirty="0">
                          <a:solidFill>
                            <a:schemeClr val="tx1"/>
                          </a:solidFill>
                          <a:latin typeface="Staatliches"/>
                          <a:cs typeface="Arial"/>
                          <a:sym typeface="Arial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1hr 27min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97460"/>
                  </a:ext>
                </a:extLst>
              </a:tr>
              <a:tr h="28450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STACK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1800" b="0" i="0" u="none" strike="noStrike" cap="none" dirty="0">
                          <a:solidFill>
                            <a:schemeClr val="tx1"/>
                          </a:solidFill>
                          <a:latin typeface="Staatliches"/>
                          <a:cs typeface="Arial"/>
                          <a:sym typeface="Arial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9hrs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59497"/>
                  </a:ext>
                </a:extLst>
              </a:tr>
              <a:tr h="28450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SVC LINEAR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1800" b="0" i="0" u="none" strike="noStrike" cap="none" dirty="0">
                          <a:solidFill>
                            <a:schemeClr val="tx1"/>
                          </a:solidFill>
                          <a:latin typeface="Staatliches"/>
                          <a:cs typeface="Arial"/>
                          <a:sym typeface="Arial"/>
                        </a:rP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 hr 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776942"/>
                  </a:ext>
                </a:extLst>
              </a:tr>
              <a:tr h="28450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SVC RADIA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1800" b="0" i="0" u="none" strike="noStrike" cap="none" dirty="0">
                          <a:solidFill>
                            <a:schemeClr val="tx1"/>
                          </a:solidFill>
                          <a:latin typeface="Staatliches"/>
                          <a:cs typeface="Arial"/>
                          <a:sym typeface="Arial"/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 hr 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39973"/>
                  </a:ext>
                </a:extLst>
              </a:tr>
              <a:tr h="28450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GRADIENT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1800" b="0" i="0" u="none" strike="noStrike" cap="none" dirty="0">
                          <a:solidFill>
                            <a:schemeClr val="tx1"/>
                          </a:solidFill>
                          <a:latin typeface="Staatliches"/>
                          <a:cs typeface="Arial"/>
                          <a:sym typeface="Arial"/>
                        </a:rP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 hr 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99880"/>
                  </a:ext>
                </a:extLst>
              </a:tr>
              <a:tr h="28450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ADA BOOST MERTICS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1800" b="0" i="0" u="none" strike="noStrike" cap="none" dirty="0">
                          <a:solidFill>
                            <a:schemeClr val="tx1"/>
                          </a:solidFill>
                          <a:latin typeface="Staatliches"/>
                          <a:cs typeface="Arial"/>
                          <a:sym typeface="Arial"/>
                        </a:rP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 hr 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2269"/>
                  </a:ext>
                </a:extLst>
              </a:tr>
              <a:tr h="284502">
                <a:tc>
                  <a:txBody>
                    <a:bodyPr/>
                    <a:lstStyle/>
                    <a:p>
                      <a:r>
                        <a:rPr lang="en-GB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1800" b="0" i="0" u="none" strike="noStrike" cap="none" dirty="0">
                          <a:solidFill>
                            <a:schemeClr val="tx1"/>
                          </a:solidFill>
                          <a:latin typeface="Staatliches"/>
                          <a:cs typeface="Arial"/>
                          <a:sym typeface="Arial"/>
                        </a:rP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 hr 29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89580"/>
                  </a:ext>
                </a:extLst>
              </a:tr>
              <a:tr h="284502">
                <a:tc>
                  <a:txBody>
                    <a:bodyPr/>
                    <a:lstStyle/>
                    <a:p>
                      <a:r>
                        <a:rPr lang="en-GB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Staatliches"/>
                        <a:buNone/>
                      </a:pPr>
                      <a:r>
                        <a:rPr lang="en-GB" sz="1800" b="0" i="0" u="none" strike="noStrike" cap="none" dirty="0">
                          <a:solidFill>
                            <a:schemeClr val="tx1"/>
                          </a:solidFill>
                          <a:latin typeface="Staatliches"/>
                          <a:cs typeface="Arial"/>
                          <a:sym typeface="Arial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 hr 32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562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99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0"/>
          <p:cNvSpPr/>
          <p:nvPr/>
        </p:nvSpPr>
        <p:spPr>
          <a:xfrm>
            <a:off x="668911" y="1710652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0"/>
          <p:cNvSpPr txBox="1">
            <a:spLocks noGrp="1"/>
          </p:cNvSpPr>
          <p:nvPr>
            <p:ph type="title"/>
          </p:nvPr>
        </p:nvSpPr>
        <p:spPr>
          <a:xfrm>
            <a:off x="1712171" y="1567688"/>
            <a:ext cx="2803109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sp>
        <p:nvSpPr>
          <p:cNvPr id="888" name="Google Shape;888;p40"/>
          <p:cNvSpPr txBox="1">
            <a:spLocks noGrp="1"/>
          </p:cNvSpPr>
          <p:nvPr>
            <p:ph type="title" idx="2"/>
          </p:nvPr>
        </p:nvSpPr>
        <p:spPr>
          <a:xfrm>
            <a:off x="712661" y="1865402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74" name="Google Shape;974;p40"/>
          <p:cNvSpPr/>
          <p:nvPr/>
        </p:nvSpPr>
        <p:spPr>
          <a:xfrm>
            <a:off x="8317603" y="95349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0"/>
          <p:cNvSpPr/>
          <p:nvPr/>
        </p:nvSpPr>
        <p:spPr>
          <a:xfrm>
            <a:off x="7834642" y="1301475"/>
            <a:ext cx="520751" cy="52075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0"/>
          <p:cNvSpPr/>
          <p:nvPr/>
        </p:nvSpPr>
        <p:spPr>
          <a:xfrm>
            <a:off x="1712172" y="2365354"/>
            <a:ext cx="2085299" cy="4401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Demo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taatliches"/>
            </a:endParaRPr>
          </a:p>
        </p:txBody>
      </p:sp>
      <p:grpSp>
        <p:nvGrpSpPr>
          <p:cNvPr id="109" name="Google Shape;2749;p71">
            <a:extLst>
              <a:ext uri="{FF2B5EF4-FFF2-40B4-BE49-F238E27FC236}">
                <a16:creationId xmlns:a16="http://schemas.microsoft.com/office/drawing/2014/main" id="{1BDF51A5-64E1-4AEE-96A1-35F98C2A6332}"/>
              </a:ext>
            </a:extLst>
          </p:cNvPr>
          <p:cNvGrpSpPr/>
          <p:nvPr/>
        </p:nvGrpSpPr>
        <p:grpSpPr>
          <a:xfrm>
            <a:off x="4512034" y="1881752"/>
            <a:ext cx="3919305" cy="2879046"/>
            <a:chOff x="5087425" y="2389300"/>
            <a:chExt cx="3134549" cy="2214800"/>
          </a:xfrm>
        </p:grpSpPr>
        <p:sp>
          <p:nvSpPr>
            <p:cNvPr id="110" name="Google Shape;2750;p71">
              <a:extLst>
                <a:ext uri="{FF2B5EF4-FFF2-40B4-BE49-F238E27FC236}">
                  <a16:creationId xmlns:a16="http://schemas.microsoft.com/office/drawing/2014/main" id="{A96E5F4F-2253-4564-95E1-17BA743046DB}"/>
                </a:ext>
              </a:extLst>
            </p:cNvPr>
            <p:cNvSpPr/>
            <p:nvPr/>
          </p:nvSpPr>
          <p:spPr>
            <a:xfrm>
              <a:off x="7476583" y="3463363"/>
              <a:ext cx="551057" cy="1002768"/>
            </a:xfrm>
            <a:custGeom>
              <a:avLst/>
              <a:gdLst/>
              <a:ahLst/>
              <a:cxnLst/>
              <a:rect l="l" t="t" r="r" b="b"/>
              <a:pathLst>
                <a:path w="9108" h="16574" extrusionOk="0">
                  <a:moveTo>
                    <a:pt x="9107" y="0"/>
                  </a:moveTo>
                  <a:lnTo>
                    <a:pt x="1507" y="297"/>
                  </a:lnTo>
                  <a:lnTo>
                    <a:pt x="343" y="5456"/>
                  </a:lnTo>
                  <a:cubicBezTo>
                    <a:pt x="206" y="6072"/>
                    <a:pt x="137" y="6688"/>
                    <a:pt x="137" y="7304"/>
                  </a:cubicBezTo>
                  <a:lnTo>
                    <a:pt x="0" y="16320"/>
                  </a:lnTo>
                  <a:cubicBezTo>
                    <a:pt x="0" y="16447"/>
                    <a:pt x="118" y="16574"/>
                    <a:pt x="244" y="16574"/>
                  </a:cubicBezTo>
                  <a:cubicBezTo>
                    <a:pt x="254" y="16574"/>
                    <a:pt x="264" y="16573"/>
                    <a:pt x="274" y="16571"/>
                  </a:cubicBezTo>
                  <a:lnTo>
                    <a:pt x="3127" y="16389"/>
                  </a:lnTo>
                  <a:cubicBezTo>
                    <a:pt x="3287" y="16366"/>
                    <a:pt x="3401" y="16252"/>
                    <a:pt x="3424" y="16092"/>
                  </a:cubicBezTo>
                  <a:lnTo>
                    <a:pt x="3629" y="8857"/>
                  </a:lnTo>
                  <a:lnTo>
                    <a:pt x="4337" y="7030"/>
                  </a:lnTo>
                  <a:lnTo>
                    <a:pt x="4999" y="16024"/>
                  </a:lnTo>
                  <a:cubicBezTo>
                    <a:pt x="5020" y="16195"/>
                    <a:pt x="5161" y="16345"/>
                    <a:pt x="5329" y="16345"/>
                  </a:cubicBezTo>
                  <a:cubicBezTo>
                    <a:pt x="5341" y="16345"/>
                    <a:pt x="5352" y="16345"/>
                    <a:pt x="5364" y="16343"/>
                  </a:cubicBezTo>
                  <a:lnTo>
                    <a:pt x="8468" y="16206"/>
                  </a:lnTo>
                  <a:cubicBezTo>
                    <a:pt x="8628" y="16206"/>
                    <a:pt x="8765" y="16069"/>
                    <a:pt x="8788" y="15887"/>
                  </a:cubicBezTo>
                  <a:lnTo>
                    <a:pt x="91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51;p71">
              <a:extLst>
                <a:ext uri="{FF2B5EF4-FFF2-40B4-BE49-F238E27FC236}">
                  <a16:creationId xmlns:a16="http://schemas.microsoft.com/office/drawing/2014/main" id="{BB55EC87-B07C-4799-A753-D28D1B10ECA5}"/>
                </a:ext>
              </a:extLst>
            </p:cNvPr>
            <p:cNvSpPr/>
            <p:nvPr/>
          </p:nvSpPr>
          <p:spPr>
            <a:xfrm>
              <a:off x="7473800" y="3460580"/>
              <a:ext cx="556623" cy="1009545"/>
            </a:xfrm>
            <a:custGeom>
              <a:avLst/>
              <a:gdLst/>
              <a:ahLst/>
              <a:cxnLst/>
              <a:rect l="l" t="t" r="r" b="b"/>
              <a:pathLst>
                <a:path w="9200" h="16686" extrusionOk="0">
                  <a:moveTo>
                    <a:pt x="9085" y="115"/>
                  </a:moveTo>
                  <a:lnTo>
                    <a:pt x="8765" y="15933"/>
                  </a:lnTo>
                  <a:cubicBezTo>
                    <a:pt x="8765" y="16092"/>
                    <a:pt x="8651" y="16207"/>
                    <a:pt x="8514" y="16207"/>
                  </a:cubicBezTo>
                  <a:lnTo>
                    <a:pt x="5410" y="16344"/>
                  </a:lnTo>
                  <a:cubicBezTo>
                    <a:pt x="5250" y="16344"/>
                    <a:pt x="5113" y="16229"/>
                    <a:pt x="5091" y="16070"/>
                  </a:cubicBezTo>
                  <a:lnTo>
                    <a:pt x="4451" y="7054"/>
                  </a:lnTo>
                  <a:cubicBezTo>
                    <a:pt x="4429" y="7031"/>
                    <a:pt x="4429" y="7008"/>
                    <a:pt x="4406" y="7008"/>
                  </a:cubicBezTo>
                  <a:cubicBezTo>
                    <a:pt x="4360" y="7008"/>
                    <a:pt x="4337" y="7031"/>
                    <a:pt x="4337" y="7054"/>
                  </a:cubicBezTo>
                  <a:lnTo>
                    <a:pt x="3630" y="8880"/>
                  </a:lnTo>
                  <a:cubicBezTo>
                    <a:pt x="3607" y="8880"/>
                    <a:pt x="3607" y="8903"/>
                    <a:pt x="3607" y="8903"/>
                  </a:cubicBezTo>
                  <a:lnTo>
                    <a:pt x="3401" y="16138"/>
                  </a:lnTo>
                  <a:cubicBezTo>
                    <a:pt x="3401" y="16275"/>
                    <a:pt x="3310" y="16366"/>
                    <a:pt x="3173" y="16366"/>
                  </a:cubicBezTo>
                  <a:lnTo>
                    <a:pt x="320" y="16572"/>
                  </a:lnTo>
                  <a:cubicBezTo>
                    <a:pt x="274" y="16572"/>
                    <a:pt x="206" y="16549"/>
                    <a:pt x="160" y="16503"/>
                  </a:cubicBezTo>
                  <a:cubicBezTo>
                    <a:pt x="137" y="16481"/>
                    <a:pt x="115" y="16412"/>
                    <a:pt x="115" y="16366"/>
                  </a:cubicBezTo>
                  <a:lnTo>
                    <a:pt x="229" y="7350"/>
                  </a:lnTo>
                  <a:cubicBezTo>
                    <a:pt x="229" y="6734"/>
                    <a:pt x="297" y="6118"/>
                    <a:pt x="434" y="5524"/>
                  </a:cubicBezTo>
                  <a:lnTo>
                    <a:pt x="1598" y="389"/>
                  </a:lnTo>
                  <a:lnTo>
                    <a:pt x="9085" y="115"/>
                  </a:lnTo>
                  <a:close/>
                  <a:moveTo>
                    <a:pt x="9153" y="1"/>
                  </a:moveTo>
                  <a:lnTo>
                    <a:pt x="1553" y="297"/>
                  </a:lnTo>
                  <a:cubicBezTo>
                    <a:pt x="1530" y="297"/>
                    <a:pt x="1507" y="297"/>
                    <a:pt x="1507" y="320"/>
                  </a:cubicBezTo>
                  <a:lnTo>
                    <a:pt x="343" y="5502"/>
                  </a:lnTo>
                  <a:cubicBezTo>
                    <a:pt x="206" y="6095"/>
                    <a:pt x="137" y="6734"/>
                    <a:pt x="137" y="7350"/>
                  </a:cubicBezTo>
                  <a:lnTo>
                    <a:pt x="0" y="16366"/>
                  </a:lnTo>
                  <a:cubicBezTo>
                    <a:pt x="0" y="16458"/>
                    <a:pt x="46" y="16526"/>
                    <a:pt x="92" y="16595"/>
                  </a:cubicBezTo>
                  <a:cubicBezTo>
                    <a:pt x="160" y="16640"/>
                    <a:pt x="229" y="16686"/>
                    <a:pt x="297" y="16686"/>
                  </a:cubicBezTo>
                  <a:lnTo>
                    <a:pt x="320" y="16686"/>
                  </a:lnTo>
                  <a:lnTo>
                    <a:pt x="3173" y="16481"/>
                  </a:lnTo>
                  <a:cubicBezTo>
                    <a:pt x="3356" y="16481"/>
                    <a:pt x="3516" y="16321"/>
                    <a:pt x="3516" y="16138"/>
                  </a:cubicBezTo>
                  <a:lnTo>
                    <a:pt x="3721" y="8903"/>
                  </a:lnTo>
                  <a:lnTo>
                    <a:pt x="4360" y="7305"/>
                  </a:lnTo>
                  <a:lnTo>
                    <a:pt x="4999" y="16070"/>
                  </a:lnTo>
                  <a:cubicBezTo>
                    <a:pt x="5022" y="16298"/>
                    <a:pt x="5205" y="16458"/>
                    <a:pt x="5410" y="16458"/>
                  </a:cubicBezTo>
                  <a:lnTo>
                    <a:pt x="8514" y="16321"/>
                  </a:lnTo>
                  <a:cubicBezTo>
                    <a:pt x="8720" y="16298"/>
                    <a:pt x="8880" y="16138"/>
                    <a:pt x="8880" y="15933"/>
                  </a:cubicBezTo>
                  <a:lnTo>
                    <a:pt x="9199" y="69"/>
                  </a:lnTo>
                  <a:cubicBezTo>
                    <a:pt x="9199" y="46"/>
                    <a:pt x="9199" y="23"/>
                    <a:pt x="9176" y="23"/>
                  </a:cubicBezTo>
                  <a:cubicBezTo>
                    <a:pt x="9176" y="1"/>
                    <a:pt x="9153" y="1"/>
                    <a:pt x="915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52;p71">
              <a:extLst>
                <a:ext uri="{FF2B5EF4-FFF2-40B4-BE49-F238E27FC236}">
                  <a16:creationId xmlns:a16="http://schemas.microsoft.com/office/drawing/2014/main" id="{63778B80-2127-4D2C-999F-25B30C8E6A52}"/>
                </a:ext>
              </a:extLst>
            </p:cNvPr>
            <p:cNvSpPr/>
            <p:nvPr/>
          </p:nvSpPr>
          <p:spPr>
            <a:xfrm>
              <a:off x="7674066" y="4449392"/>
              <a:ext cx="309410" cy="151982"/>
            </a:xfrm>
            <a:custGeom>
              <a:avLst/>
              <a:gdLst/>
              <a:ahLst/>
              <a:cxnLst/>
              <a:rect l="l" t="t" r="r" b="b"/>
              <a:pathLst>
                <a:path w="5114" h="2512" extrusionOk="0">
                  <a:moveTo>
                    <a:pt x="5090" y="1"/>
                  </a:moveTo>
                  <a:lnTo>
                    <a:pt x="2534" y="23"/>
                  </a:lnTo>
                  <a:lnTo>
                    <a:pt x="2169" y="274"/>
                  </a:lnTo>
                  <a:lnTo>
                    <a:pt x="137" y="2146"/>
                  </a:lnTo>
                  <a:cubicBezTo>
                    <a:pt x="0" y="2283"/>
                    <a:pt x="91" y="2511"/>
                    <a:pt x="274" y="2511"/>
                  </a:cubicBezTo>
                  <a:lnTo>
                    <a:pt x="4885" y="2397"/>
                  </a:lnTo>
                  <a:cubicBezTo>
                    <a:pt x="5022" y="2397"/>
                    <a:pt x="5113" y="2283"/>
                    <a:pt x="5113" y="2169"/>
                  </a:cubicBezTo>
                  <a:lnTo>
                    <a:pt x="50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53;p71">
              <a:extLst>
                <a:ext uri="{FF2B5EF4-FFF2-40B4-BE49-F238E27FC236}">
                  <a16:creationId xmlns:a16="http://schemas.microsoft.com/office/drawing/2014/main" id="{371AF5E0-6C10-4F57-8EBB-F4A23C814510}"/>
                </a:ext>
              </a:extLst>
            </p:cNvPr>
            <p:cNvSpPr/>
            <p:nvPr/>
          </p:nvSpPr>
          <p:spPr>
            <a:xfrm>
              <a:off x="7674066" y="4445278"/>
              <a:ext cx="312132" cy="158819"/>
            </a:xfrm>
            <a:custGeom>
              <a:avLst/>
              <a:gdLst/>
              <a:ahLst/>
              <a:cxnLst/>
              <a:rect l="l" t="t" r="r" b="b"/>
              <a:pathLst>
                <a:path w="5159" h="2625" extrusionOk="0">
                  <a:moveTo>
                    <a:pt x="5022" y="114"/>
                  </a:moveTo>
                  <a:lnTo>
                    <a:pt x="5067" y="2237"/>
                  </a:lnTo>
                  <a:cubicBezTo>
                    <a:pt x="5067" y="2283"/>
                    <a:pt x="5045" y="2328"/>
                    <a:pt x="5022" y="2351"/>
                  </a:cubicBezTo>
                  <a:cubicBezTo>
                    <a:pt x="4976" y="2397"/>
                    <a:pt x="4930" y="2397"/>
                    <a:pt x="4885" y="2397"/>
                  </a:cubicBezTo>
                  <a:lnTo>
                    <a:pt x="274" y="2511"/>
                  </a:lnTo>
                  <a:cubicBezTo>
                    <a:pt x="206" y="2511"/>
                    <a:pt x="160" y="2465"/>
                    <a:pt x="137" y="2420"/>
                  </a:cubicBezTo>
                  <a:cubicBezTo>
                    <a:pt x="114" y="2374"/>
                    <a:pt x="114" y="2305"/>
                    <a:pt x="160" y="2260"/>
                  </a:cubicBezTo>
                  <a:lnTo>
                    <a:pt x="2214" y="388"/>
                  </a:lnTo>
                  <a:lnTo>
                    <a:pt x="2557" y="137"/>
                  </a:lnTo>
                  <a:lnTo>
                    <a:pt x="5022" y="114"/>
                  </a:lnTo>
                  <a:close/>
                  <a:moveTo>
                    <a:pt x="5090" y="0"/>
                  </a:moveTo>
                  <a:lnTo>
                    <a:pt x="2534" y="23"/>
                  </a:lnTo>
                  <a:cubicBezTo>
                    <a:pt x="2511" y="23"/>
                    <a:pt x="2511" y="46"/>
                    <a:pt x="2488" y="46"/>
                  </a:cubicBezTo>
                  <a:lnTo>
                    <a:pt x="2146" y="297"/>
                  </a:lnTo>
                  <a:lnTo>
                    <a:pt x="91" y="2191"/>
                  </a:lnTo>
                  <a:cubicBezTo>
                    <a:pt x="23" y="2260"/>
                    <a:pt x="0" y="2374"/>
                    <a:pt x="23" y="2465"/>
                  </a:cubicBezTo>
                  <a:cubicBezTo>
                    <a:pt x="69" y="2557"/>
                    <a:pt x="160" y="2625"/>
                    <a:pt x="274" y="2625"/>
                  </a:cubicBezTo>
                  <a:lnTo>
                    <a:pt x="4908" y="2511"/>
                  </a:lnTo>
                  <a:cubicBezTo>
                    <a:pt x="4976" y="2511"/>
                    <a:pt x="5045" y="2488"/>
                    <a:pt x="5090" y="2420"/>
                  </a:cubicBezTo>
                  <a:cubicBezTo>
                    <a:pt x="5136" y="2374"/>
                    <a:pt x="5159" y="2305"/>
                    <a:pt x="5159" y="2237"/>
                  </a:cubicBezTo>
                  <a:lnTo>
                    <a:pt x="5136" y="69"/>
                  </a:lnTo>
                  <a:cubicBezTo>
                    <a:pt x="5136" y="23"/>
                    <a:pt x="5113" y="0"/>
                    <a:pt x="5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54;p71">
              <a:extLst>
                <a:ext uri="{FF2B5EF4-FFF2-40B4-BE49-F238E27FC236}">
                  <a16:creationId xmlns:a16="http://schemas.microsoft.com/office/drawing/2014/main" id="{CDB0D5A6-B6F6-4A0C-ADFB-C92AA7D8FCAF}"/>
                </a:ext>
              </a:extLst>
            </p:cNvPr>
            <p:cNvSpPr/>
            <p:nvPr/>
          </p:nvSpPr>
          <p:spPr>
            <a:xfrm>
              <a:off x="7674066" y="4568161"/>
              <a:ext cx="309410" cy="33216"/>
            </a:xfrm>
            <a:custGeom>
              <a:avLst/>
              <a:gdLst/>
              <a:ahLst/>
              <a:cxnLst/>
              <a:rect l="l" t="t" r="r" b="b"/>
              <a:pathLst>
                <a:path w="5114" h="549" extrusionOk="0">
                  <a:moveTo>
                    <a:pt x="5113" y="1"/>
                  </a:moveTo>
                  <a:cubicBezTo>
                    <a:pt x="5067" y="46"/>
                    <a:pt x="5022" y="69"/>
                    <a:pt x="4953" y="69"/>
                  </a:cubicBezTo>
                  <a:lnTo>
                    <a:pt x="343" y="183"/>
                  </a:lnTo>
                  <a:cubicBezTo>
                    <a:pt x="274" y="183"/>
                    <a:pt x="228" y="160"/>
                    <a:pt x="206" y="137"/>
                  </a:cubicBezTo>
                  <a:lnTo>
                    <a:pt x="137" y="183"/>
                  </a:lnTo>
                  <a:cubicBezTo>
                    <a:pt x="0" y="320"/>
                    <a:pt x="91" y="548"/>
                    <a:pt x="274" y="548"/>
                  </a:cubicBezTo>
                  <a:lnTo>
                    <a:pt x="4885" y="434"/>
                  </a:lnTo>
                  <a:cubicBezTo>
                    <a:pt x="5022" y="434"/>
                    <a:pt x="5113" y="320"/>
                    <a:pt x="5113" y="206"/>
                  </a:cubicBezTo>
                  <a:lnTo>
                    <a:pt x="5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55;p71">
              <a:extLst>
                <a:ext uri="{FF2B5EF4-FFF2-40B4-BE49-F238E27FC236}">
                  <a16:creationId xmlns:a16="http://schemas.microsoft.com/office/drawing/2014/main" id="{4863C731-04A7-45DC-B631-A9EEF886CF8C}"/>
                </a:ext>
              </a:extLst>
            </p:cNvPr>
            <p:cNvSpPr/>
            <p:nvPr/>
          </p:nvSpPr>
          <p:spPr>
            <a:xfrm>
              <a:off x="7674066" y="4565378"/>
              <a:ext cx="312132" cy="38722"/>
            </a:xfrm>
            <a:custGeom>
              <a:avLst/>
              <a:gdLst/>
              <a:ahLst/>
              <a:cxnLst/>
              <a:rect l="l" t="t" r="r" b="b"/>
              <a:pathLst>
                <a:path w="5159" h="640" extrusionOk="0">
                  <a:moveTo>
                    <a:pt x="5045" y="138"/>
                  </a:moveTo>
                  <a:lnTo>
                    <a:pt x="5067" y="252"/>
                  </a:lnTo>
                  <a:cubicBezTo>
                    <a:pt x="5067" y="298"/>
                    <a:pt x="5045" y="343"/>
                    <a:pt x="5022" y="366"/>
                  </a:cubicBezTo>
                  <a:cubicBezTo>
                    <a:pt x="4976" y="412"/>
                    <a:pt x="4930" y="412"/>
                    <a:pt x="4885" y="412"/>
                  </a:cubicBezTo>
                  <a:lnTo>
                    <a:pt x="274" y="526"/>
                  </a:lnTo>
                  <a:cubicBezTo>
                    <a:pt x="206" y="526"/>
                    <a:pt x="160" y="480"/>
                    <a:pt x="137" y="435"/>
                  </a:cubicBezTo>
                  <a:cubicBezTo>
                    <a:pt x="114" y="389"/>
                    <a:pt x="114" y="320"/>
                    <a:pt x="160" y="275"/>
                  </a:cubicBezTo>
                  <a:lnTo>
                    <a:pt x="206" y="252"/>
                  </a:lnTo>
                  <a:cubicBezTo>
                    <a:pt x="251" y="275"/>
                    <a:pt x="297" y="275"/>
                    <a:pt x="343" y="275"/>
                  </a:cubicBezTo>
                  <a:lnTo>
                    <a:pt x="4953" y="161"/>
                  </a:lnTo>
                  <a:cubicBezTo>
                    <a:pt x="4999" y="161"/>
                    <a:pt x="5022" y="161"/>
                    <a:pt x="5045" y="138"/>
                  </a:cubicBezTo>
                  <a:close/>
                  <a:moveTo>
                    <a:pt x="5136" y="1"/>
                  </a:moveTo>
                  <a:cubicBezTo>
                    <a:pt x="5113" y="1"/>
                    <a:pt x="5090" y="1"/>
                    <a:pt x="5067" y="24"/>
                  </a:cubicBezTo>
                  <a:cubicBezTo>
                    <a:pt x="5045" y="47"/>
                    <a:pt x="4999" y="69"/>
                    <a:pt x="4953" y="69"/>
                  </a:cubicBezTo>
                  <a:lnTo>
                    <a:pt x="343" y="161"/>
                  </a:lnTo>
                  <a:cubicBezTo>
                    <a:pt x="297" y="161"/>
                    <a:pt x="274" y="161"/>
                    <a:pt x="228" y="138"/>
                  </a:cubicBezTo>
                  <a:cubicBezTo>
                    <a:pt x="228" y="126"/>
                    <a:pt x="217" y="121"/>
                    <a:pt x="203" y="121"/>
                  </a:cubicBezTo>
                  <a:cubicBezTo>
                    <a:pt x="188" y="121"/>
                    <a:pt x="171" y="126"/>
                    <a:pt x="160" y="138"/>
                  </a:cubicBezTo>
                  <a:lnTo>
                    <a:pt x="91" y="206"/>
                  </a:lnTo>
                  <a:cubicBezTo>
                    <a:pt x="23" y="275"/>
                    <a:pt x="0" y="389"/>
                    <a:pt x="23" y="480"/>
                  </a:cubicBezTo>
                  <a:cubicBezTo>
                    <a:pt x="69" y="572"/>
                    <a:pt x="160" y="640"/>
                    <a:pt x="274" y="640"/>
                  </a:cubicBezTo>
                  <a:lnTo>
                    <a:pt x="4908" y="526"/>
                  </a:lnTo>
                  <a:cubicBezTo>
                    <a:pt x="4976" y="526"/>
                    <a:pt x="5045" y="503"/>
                    <a:pt x="5090" y="435"/>
                  </a:cubicBezTo>
                  <a:cubicBezTo>
                    <a:pt x="5136" y="389"/>
                    <a:pt x="5159" y="320"/>
                    <a:pt x="5159" y="252"/>
                  </a:cubicBezTo>
                  <a:lnTo>
                    <a:pt x="5159" y="47"/>
                  </a:lnTo>
                  <a:cubicBezTo>
                    <a:pt x="5159" y="24"/>
                    <a:pt x="5159" y="1"/>
                    <a:pt x="5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56;p71">
              <a:extLst>
                <a:ext uri="{FF2B5EF4-FFF2-40B4-BE49-F238E27FC236}">
                  <a16:creationId xmlns:a16="http://schemas.microsoft.com/office/drawing/2014/main" id="{F60C36D9-FE7B-4767-A03E-8B8775425774}"/>
                </a:ext>
              </a:extLst>
            </p:cNvPr>
            <p:cNvSpPr/>
            <p:nvPr/>
          </p:nvSpPr>
          <p:spPr>
            <a:xfrm>
              <a:off x="7722408" y="4572336"/>
              <a:ext cx="261068" cy="5566"/>
            </a:xfrm>
            <a:custGeom>
              <a:avLst/>
              <a:gdLst/>
              <a:ahLst/>
              <a:cxnLst/>
              <a:rect l="l" t="t" r="r" b="b"/>
              <a:pathLst>
                <a:path w="4315" h="92" extrusionOk="0">
                  <a:moveTo>
                    <a:pt x="0" y="91"/>
                  </a:moveTo>
                  <a:lnTo>
                    <a:pt x="4314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57;p71">
              <a:extLst>
                <a:ext uri="{FF2B5EF4-FFF2-40B4-BE49-F238E27FC236}">
                  <a16:creationId xmlns:a16="http://schemas.microsoft.com/office/drawing/2014/main" id="{4D05E671-F0F2-46F8-A80B-C5171A8CAFF5}"/>
                </a:ext>
              </a:extLst>
            </p:cNvPr>
            <p:cNvSpPr/>
            <p:nvPr/>
          </p:nvSpPr>
          <p:spPr>
            <a:xfrm>
              <a:off x="7719625" y="4569553"/>
              <a:ext cx="266574" cy="11072"/>
            </a:xfrm>
            <a:custGeom>
              <a:avLst/>
              <a:gdLst/>
              <a:ahLst/>
              <a:cxnLst/>
              <a:rect l="l" t="t" r="r" b="b"/>
              <a:pathLst>
                <a:path w="4406" h="183" extrusionOk="0">
                  <a:moveTo>
                    <a:pt x="4360" y="0"/>
                  </a:moveTo>
                  <a:lnTo>
                    <a:pt x="46" y="69"/>
                  </a:lnTo>
                  <a:cubicBezTo>
                    <a:pt x="23" y="69"/>
                    <a:pt x="0" y="92"/>
                    <a:pt x="0" y="137"/>
                  </a:cubicBezTo>
                  <a:cubicBezTo>
                    <a:pt x="0" y="160"/>
                    <a:pt x="23" y="183"/>
                    <a:pt x="46" y="183"/>
                  </a:cubicBezTo>
                  <a:lnTo>
                    <a:pt x="4360" y="92"/>
                  </a:lnTo>
                  <a:cubicBezTo>
                    <a:pt x="4383" y="92"/>
                    <a:pt x="4406" y="69"/>
                    <a:pt x="4406" y="46"/>
                  </a:cubicBezTo>
                  <a:cubicBezTo>
                    <a:pt x="4406" y="23"/>
                    <a:pt x="4383" y="0"/>
                    <a:pt x="4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58;p71">
              <a:extLst>
                <a:ext uri="{FF2B5EF4-FFF2-40B4-BE49-F238E27FC236}">
                  <a16:creationId xmlns:a16="http://schemas.microsoft.com/office/drawing/2014/main" id="{E6674676-4F43-49A6-99C3-129325E8523C}"/>
                </a:ext>
              </a:extLst>
            </p:cNvPr>
            <p:cNvSpPr/>
            <p:nvPr/>
          </p:nvSpPr>
          <p:spPr>
            <a:xfrm>
              <a:off x="7897747" y="4486179"/>
              <a:ext cx="51185" cy="46647"/>
            </a:xfrm>
            <a:custGeom>
              <a:avLst/>
              <a:gdLst/>
              <a:ahLst/>
              <a:cxnLst/>
              <a:rect l="l" t="t" r="r" b="b"/>
              <a:pathLst>
                <a:path w="846" h="771" extrusionOk="0">
                  <a:moveTo>
                    <a:pt x="423" y="0"/>
                  </a:moveTo>
                  <a:cubicBezTo>
                    <a:pt x="397" y="0"/>
                    <a:pt x="370" y="3"/>
                    <a:pt x="343" y="9"/>
                  </a:cubicBezTo>
                  <a:cubicBezTo>
                    <a:pt x="138" y="54"/>
                    <a:pt x="1" y="260"/>
                    <a:pt x="46" y="465"/>
                  </a:cubicBezTo>
                  <a:cubicBezTo>
                    <a:pt x="86" y="644"/>
                    <a:pt x="247" y="771"/>
                    <a:pt x="423" y="771"/>
                  </a:cubicBezTo>
                  <a:cubicBezTo>
                    <a:pt x="449" y="771"/>
                    <a:pt x="476" y="768"/>
                    <a:pt x="503" y="762"/>
                  </a:cubicBezTo>
                  <a:cubicBezTo>
                    <a:pt x="708" y="716"/>
                    <a:pt x="845" y="511"/>
                    <a:pt x="800" y="306"/>
                  </a:cubicBezTo>
                  <a:cubicBezTo>
                    <a:pt x="760" y="127"/>
                    <a:pt x="599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59;p71">
              <a:extLst>
                <a:ext uri="{FF2B5EF4-FFF2-40B4-BE49-F238E27FC236}">
                  <a16:creationId xmlns:a16="http://schemas.microsoft.com/office/drawing/2014/main" id="{0665D562-BFA0-481F-B187-DDAD8F9F3963}"/>
                </a:ext>
              </a:extLst>
            </p:cNvPr>
            <p:cNvSpPr/>
            <p:nvPr/>
          </p:nvSpPr>
          <p:spPr>
            <a:xfrm>
              <a:off x="7895024" y="4483456"/>
              <a:ext cx="56691" cy="53000"/>
            </a:xfrm>
            <a:custGeom>
              <a:avLst/>
              <a:gdLst/>
              <a:ahLst/>
              <a:cxnLst/>
              <a:rect l="l" t="t" r="r" b="b"/>
              <a:pathLst>
                <a:path w="937" h="876" extrusionOk="0">
                  <a:moveTo>
                    <a:pt x="457" y="99"/>
                  </a:moveTo>
                  <a:cubicBezTo>
                    <a:pt x="616" y="99"/>
                    <a:pt x="753" y="214"/>
                    <a:pt x="776" y="373"/>
                  </a:cubicBezTo>
                  <a:cubicBezTo>
                    <a:pt x="822" y="556"/>
                    <a:pt x="708" y="716"/>
                    <a:pt x="525" y="761"/>
                  </a:cubicBezTo>
                  <a:cubicBezTo>
                    <a:pt x="510" y="763"/>
                    <a:pt x="494" y="764"/>
                    <a:pt x="479" y="764"/>
                  </a:cubicBezTo>
                  <a:cubicBezTo>
                    <a:pt x="316" y="764"/>
                    <a:pt x="179" y="655"/>
                    <a:pt x="137" y="488"/>
                  </a:cubicBezTo>
                  <a:cubicBezTo>
                    <a:pt x="114" y="419"/>
                    <a:pt x="137" y="328"/>
                    <a:pt x="183" y="259"/>
                  </a:cubicBezTo>
                  <a:cubicBezTo>
                    <a:pt x="251" y="168"/>
                    <a:pt x="320" y="122"/>
                    <a:pt x="411" y="99"/>
                  </a:cubicBezTo>
                  <a:close/>
                  <a:moveTo>
                    <a:pt x="467" y="0"/>
                  </a:moveTo>
                  <a:cubicBezTo>
                    <a:pt x="441" y="0"/>
                    <a:pt x="415" y="3"/>
                    <a:pt x="388" y="8"/>
                  </a:cubicBezTo>
                  <a:cubicBezTo>
                    <a:pt x="137" y="54"/>
                    <a:pt x="0" y="282"/>
                    <a:pt x="46" y="510"/>
                  </a:cubicBezTo>
                  <a:cubicBezTo>
                    <a:pt x="69" y="716"/>
                    <a:pt x="251" y="876"/>
                    <a:pt x="457" y="876"/>
                  </a:cubicBezTo>
                  <a:cubicBezTo>
                    <a:pt x="502" y="876"/>
                    <a:pt x="525" y="876"/>
                    <a:pt x="548" y="853"/>
                  </a:cubicBezTo>
                  <a:cubicBezTo>
                    <a:pt x="776" y="807"/>
                    <a:pt x="936" y="579"/>
                    <a:pt x="890" y="351"/>
                  </a:cubicBezTo>
                  <a:cubicBezTo>
                    <a:pt x="850" y="149"/>
                    <a:pt x="667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60;p71">
              <a:extLst>
                <a:ext uri="{FF2B5EF4-FFF2-40B4-BE49-F238E27FC236}">
                  <a16:creationId xmlns:a16="http://schemas.microsoft.com/office/drawing/2014/main" id="{7F03CD8F-3281-4667-B514-28F8FDA0FC43}"/>
                </a:ext>
              </a:extLst>
            </p:cNvPr>
            <p:cNvSpPr/>
            <p:nvPr/>
          </p:nvSpPr>
          <p:spPr>
            <a:xfrm>
              <a:off x="7805237" y="4465971"/>
              <a:ext cx="24927" cy="24927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411" y="411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61;p71">
              <a:extLst>
                <a:ext uri="{FF2B5EF4-FFF2-40B4-BE49-F238E27FC236}">
                  <a16:creationId xmlns:a16="http://schemas.microsoft.com/office/drawing/2014/main" id="{00B8F021-273A-49F5-A3E1-BA217B82051E}"/>
                </a:ext>
              </a:extLst>
            </p:cNvPr>
            <p:cNvSpPr/>
            <p:nvPr/>
          </p:nvSpPr>
          <p:spPr>
            <a:xfrm>
              <a:off x="7802454" y="4462159"/>
              <a:ext cx="30493" cy="31461"/>
            </a:xfrm>
            <a:custGeom>
              <a:avLst/>
              <a:gdLst/>
              <a:ahLst/>
              <a:cxnLst/>
              <a:rect l="l" t="t" r="r" b="b"/>
              <a:pathLst>
                <a:path w="504" h="520" extrusionOk="0">
                  <a:moveTo>
                    <a:pt x="58" y="1"/>
                  </a:moveTo>
                  <a:cubicBezTo>
                    <a:pt x="47" y="1"/>
                    <a:pt x="35" y="6"/>
                    <a:pt x="24" y="18"/>
                  </a:cubicBezTo>
                  <a:cubicBezTo>
                    <a:pt x="1" y="41"/>
                    <a:pt x="1" y="63"/>
                    <a:pt x="24" y="86"/>
                  </a:cubicBezTo>
                  <a:lnTo>
                    <a:pt x="412" y="520"/>
                  </a:lnTo>
                  <a:lnTo>
                    <a:pt x="480" y="520"/>
                  </a:lnTo>
                  <a:cubicBezTo>
                    <a:pt x="503" y="497"/>
                    <a:pt x="503" y="451"/>
                    <a:pt x="480" y="429"/>
                  </a:cubicBezTo>
                  <a:lnTo>
                    <a:pt x="92" y="18"/>
                  </a:lnTo>
                  <a:cubicBezTo>
                    <a:pt x="81" y="6"/>
                    <a:pt x="6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762;p71">
              <a:extLst>
                <a:ext uri="{FF2B5EF4-FFF2-40B4-BE49-F238E27FC236}">
                  <a16:creationId xmlns:a16="http://schemas.microsoft.com/office/drawing/2014/main" id="{45200A97-0D4E-4571-AD4B-FD8695985034}"/>
                </a:ext>
              </a:extLst>
            </p:cNvPr>
            <p:cNvSpPr/>
            <p:nvPr/>
          </p:nvSpPr>
          <p:spPr>
            <a:xfrm>
              <a:off x="7787268" y="4483940"/>
              <a:ext cx="23535" cy="24927"/>
            </a:xfrm>
            <a:custGeom>
              <a:avLst/>
              <a:gdLst/>
              <a:ahLst/>
              <a:cxnLst/>
              <a:rect l="l" t="t" r="r" b="b"/>
              <a:pathLst>
                <a:path w="389" h="412" extrusionOk="0">
                  <a:moveTo>
                    <a:pt x="389" y="411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63;p71">
              <a:extLst>
                <a:ext uri="{FF2B5EF4-FFF2-40B4-BE49-F238E27FC236}">
                  <a16:creationId xmlns:a16="http://schemas.microsoft.com/office/drawing/2014/main" id="{AD3606DA-8B4A-4D07-B7DC-66356FE82D8D}"/>
                </a:ext>
              </a:extLst>
            </p:cNvPr>
            <p:cNvSpPr/>
            <p:nvPr/>
          </p:nvSpPr>
          <p:spPr>
            <a:xfrm>
              <a:off x="7783154" y="4480128"/>
              <a:ext cx="30433" cy="32853"/>
            </a:xfrm>
            <a:custGeom>
              <a:avLst/>
              <a:gdLst/>
              <a:ahLst/>
              <a:cxnLst/>
              <a:rect l="l" t="t" r="r" b="b"/>
              <a:pathLst>
                <a:path w="503" h="543" extrusionOk="0">
                  <a:moveTo>
                    <a:pt x="57" y="0"/>
                  </a:moveTo>
                  <a:cubicBezTo>
                    <a:pt x="46" y="0"/>
                    <a:pt x="35" y="6"/>
                    <a:pt x="23" y="18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411" y="520"/>
                  </a:lnTo>
                  <a:cubicBezTo>
                    <a:pt x="434" y="520"/>
                    <a:pt x="434" y="543"/>
                    <a:pt x="457" y="543"/>
                  </a:cubicBezTo>
                  <a:cubicBezTo>
                    <a:pt x="457" y="543"/>
                    <a:pt x="480" y="520"/>
                    <a:pt x="480" y="520"/>
                  </a:cubicBezTo>
                  <a:cubicBezTo>
                    <a:pt x="503" y="497"/>
                    <a:pt x="503" y="474"/>
                    <a:pt x="480" y="451"/>
                  </a:cubicBezTo>
                  <a:lnTo>
                    <a:pt x="92" y="18"/>
                  </a:lnTo>
                  <a:cubicBezTo>
                    <a:pt x="80" y="6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64;p71">
              <a:extLst>
                <a:ext uri="{FF2B5EF4-FFF2-40B4-BE49-F238E27FC236}">
                  <a16:creationId xmlns:a16="http://schemas.microsoft.com/office/drawing/2014/main" id="{CBE8C389-3059-4207-AA50-29B46C11E4B2}"/>
                </a:ext>
              </a:extLst>
            </p:cNvPr>
            <p:cNvSpPr/>
            <p:nvPr/>
          </p:nvSpPr>
          <p:spPr>
            <a:xfrm>
              <a:off x="7769359" y="4501849"/>
              <a:ext cx="23535" cy="24927"/>
            </a:xfrm>
            <a:custGeom>
              <a:avLst/>
              <a:gdLst/>
              <a:ahLst/>
              <a:cxnLst/>
              <a:rect l="l" t="t" r="r" b="b"/>
              <a:pathLst>
                <a:path w="389" h="412" extrusionOk="0">
                  <a:moveTo>
                    <a:pt x="388" y="412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65;p71">
              <a:extLst>
                <a:ext uri="{FF2B5EF4-FFF2-40B4-BE49-F238E27FC236}">
                  <a16:creationId xmlns:a16="http://schemas.microsoft.com/office/drawing/2014/main" id="{9ABF2F9F-E96C-4E63-8E64-ACD386B56C7B}"/>
                </a:ext>
              </a:extLst>
            </p:cNvPr>
            <p:cNvSpPr/>
            <p:nvPr/>
          </p:nvSpPr>
          <p:spPr>
            <a:xfrm>
              <a:off x="7765184" y="4498522"/>
              <a:ext cx="30433" cy="32429"/>
            </a:xfrm>
            <a:custGeom>
              <a:avLst/>
              <a:gdLst/>
              <a:ahLst/>
              <a:cxnLst/>
              <a:rect l="l" t="t" r="r" b="b"/>
              <a:pathLst>
                <a:path w="503" h="536" extrusionOk="0">
                  <a:moveTo>
                    <a:pt x="46" y="0"/>
                  </a:moveTo>
                  <a:cubicBezTo>
                    <a:pt x="39" y="0"/>
                    <a:pt x="31" y="3"/>
                    <a:pt x="23" y="10"/>
                  </a:cubicBezTo>
                  <a:cubicBezTo>
                    <a:pt x="1" y="33"/>
                    <a:pt x="1" y="79"/>
                    <a:pt x="23" y="102"/>
                  </a:cubicBezTo>
                  <a:lnTo>
                    <a:pt x="411" y="512"/>
                  </a:lnTo>
                  <a:cubicBezTo>
                    <a:pt x="434" y="512"/>
                    <a:pt x="434" y="535"/>
                    <a:pt x="457" y="535"/>
                  </a:cubicBezTo>
                  <a:cubicBezTo>
                    <a:pt x="457" y="535"/>
                    <a:pt x="480" y="512"/>
                    <a:pt x="480" y="512"/>
                  </a:cubicBezTo>
                  <a:cubicBezTo>
                    <a:pt x="503" y="490"/>
                    <a:pt x="503" y="467"/>
                    <a:pt x="480" y="444"/>
                  </a:cubicBezTo>
                  <a:lnTo>
                    <a:pt x="92" y="10"/>
                  </a:lnTo>
                  <a:cubicBezTo>
                    <a:pt x="77" y="10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66;p71">
              <a:extLst>
                <a:ext uri="{FF2B5EF4-FFF2-40B4-BE49-F238E27FC236}">
                  <a16:creationId xmlns:a16="http://schemas.microsoft.com/office/drawing/2014/main" id="{B9D8FEAD-75AA-4CBF-998E-1A0A58662617}"/>
                </a:ext>
              </a:extLst>
            </p:cNvPr>
            <p:cNvSpPr/>
            <p:nvPr/>
          </p:nvSpPr>
          <p:spPr>
            <a:xfrm>
              <a:off x="7821815" y="4406314"/>
              <a:ext cx="26319" cy="52879"/>
            </a:xfrm>
            <a:custGeom>
              <a:avLst/>
              <a:gdLst/>
              <a:ahLst/>
              <a:cxnLst/>
              <a:rect l="l" t="t" r="r" b="b"/>
              <a:pathLst>
                <a:path w="435" h="874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23" y="279"/>
                    <a:pt x="0" y="827"/>
                    <a:pt x="115" y="872"/>
                  </a:cubicBezTo>
                  <a:cubicBezTo>
                    <a:pt x="116" y="873"/>
                    <a:pt x="117" y="873"/>
                    <a:pt x="118" y="873"/>
                  </a:cubicBezTo>
                  <a:cubicBezTo>
                    <a:pt x="170" y="873"/>
                    <a:pt x="411" y="345"/>
                    <a:pt x="411" y="233"/>
                  </a:cubicBezTo>
                  <a:cubicBezTo>
                    <a:pt x="434" y="119"/>
                    <a:pt x="366" y="28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67;p71">
              <a:extLst>
                <a:ext uri="{FF2B5EF4-FFF2-40B4-BE49-F238E27FC236}">
                  <a16:creationId xmlns:a16="http://schemas.microsoft.com/office/drawing/2014/main" id="{BB53ED1A-A095-40F8-9665-EDE014EC3145}"/>
                </a:ext>
              </a:extLst>
            </p:cNvPr>
            <p:cNvSpPr/>
            <p:nvPr/>
          </p:nvSpPr>
          <p:spPr>
            <a:xfrm>
              <a:off x="7817640" y="4403289"/>
              <a:ext cx="33216" cy="58566"/>
            </a:xfrm>
            <a:custGeom>
              <a:avLst/>
              <a:gdLst/>
              <a:ahLst/>
              <a:cxnLst/>
              <a:rect l="l" t="t" r="r" b="b"/>
              <a:pathLst>
                <a:path w="549" h="968" extrusionOk="0">
                  <a:moveTo>
                    <a:pt x="321" y="101"/>
                  </a:moveTo>
                  <a:cubicBezTo>
                    <a:pt x="366" y="123"/>
                    <a:pt x="389" y="146"/>
                    <a:pt x="412" y="169"/>
                  </a:cubicBezTo>
                  <a:cubicBezTo>
                    <a:pt x="435" y="192"/>
                    <a:pt x="435" y="238"/>
                    <a:pt x="435" y="283"/>
                  </a:cubicBezTo>
                  <a:cubicBezTo>
                    <a:pt x="412" y="375"/>
                    <a:pt x="252" y="740"/>
                    <a:pt x="184" y="854"/>
                  </a:cubicBezTo>
                  <a:cubicBezTo>
                    <a:pt x="138" y="717"/>
                    <a:pt x="138" y="352"/>
                    <a:pt x="161" y="238"/>
                  </a:cubicBezTo>
                  <a:cubicBezTo>
                    <a:pt x="161" y="192"/>
                    <a:pt x="184" y="146"/>
                    <a:pt x="206" y="123"/>
                  </a:cubicBezTo>
                  <a:cubicBezTo>
                    <a:pt x="229" y="123"/>
                    <a:pt x="275" y="101"/>
                    <a:pt x="298" y="101"/>
                  </a:cubicBezTo>
                  <a:close/>
                  <a:moveTo>
                    <a:pt x="289" y="0"/>
                  </a:moveTo>
                  <a:cubicBezTo>
                    <a:pt x="240" y="0"/>
                    <a:pt x="194" y="22"/>
                    <a:pt x="161" y="55"/>
                  </a:cubicBezTo>
                  <a:cubicBezTo>
                    <a:pt x="92" y="78"/>
                    <a:pt x="69" y="146"/>
                    <a:pt x="47" y="215"/>
                  </a:cubicBezTo>
                  <a:cubicBezTo>
                    <a:pt x="47" y="260"/>
                    <a:pt x="1" y="900"/>
                    <a:pt x="161" y="968"/>
                  </a:cubicBezTo>
                  <a:lnTo>
                    <a:pt x="206" y="968"/>
                  </a:lnTo>
                  <a:cubicBezTo>
                    <a:pt x="298" y="922"/>
                    <a:pt x="526" y="375"/>
                    <a:pt x="549" y="306"/>
                  </a:cubicBezTo>
                  <a:cubicBezTo>
                    <a:pt x="549" y="238"/>
                    <a:pt x="549" y="169"/>
                    <a:pt x="503" y="101"/>
                  </a:cubicBezTo>
                  <a:cubicBezTo>
                    <a:pt x="457" y="55"/>
                    <a:pt x="412" y="9"/>
                    <a:pt x="343" y="9"/>
                  </a:cubicBezTo>
                  <a:cubicBezTo>
                    <a:pt x="325" y="3"/>
                    <a:pt x="30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68;p71">
              <a:extLst>
                <a:ext uri="{FF2B5EF4-FFF2-40B4-BE49-F238E27FC236}">
                  <a16:creationId xmlns:a16="http://schemas.microsoft.com/office/drawing/2014/main" id="{02510AD0-6BE8-481B-A379-5681FA95129E}"/>
                </a:ext>
              </a:extLst>
            </p:cNvPr>
            <p:cNvSpPr/>
            <p:nvPr/>
          </p:nvSpPr>
          <p:spPr>
            <a:xfrm>
              <a:off x="7780370" y="4427369"/>
              <a:ext cx="51185" cy="32308"/>
            </a:xfrm>
            <a:custGeom>
              <a:avLst/>
              <a:gdLst/>
              <a:ahLst/>
              <a:cxnLst/>
              <a:rect l="l" t="t" r="r" b="b"/>
              <a:pathLst>
                <a:path w="846" h="534" extrusionOk="0">
                  <a:moveTo>
                    <a:pt x="229" y="0"/>
                  </a:moveTo>
                  <a:cubicBezTo>
                    <a:pt x="161" y="0"/>
                    <a:pt x="93" y="35"/>
                    <a:pt x="46" y="113"/>
                  </a:cubicBezTo>
                  <a:cubicBezTo>
                    <a:pt x="1" y="205"/>
                    <a:pt x="24" y="319"/>
                    <a:pt x="115" y="365"/>
                  </a:cubicBezTo>
                  <a:cubicBezTo>
                    <a:pt x="213" y="424"/>
                    <a:pt x="617" y="533"/>
                    <a:pt x="741" y="533"/>
                  </a:cubicBezTo>
                  <a:cubicBezTo>
                    <a:pt x="761" y="533"/>
                    <a:pt x="774" y="531"/>
                    <a:pt x="777" y="524"/>
                  </a:cubicBezTo>
                  <a:cubicBezTo>
                    <a:pt x="845" y="433"/>
                    <a:pt x="412" y="91"/>
                    <a:pt x="320" y="22"/>
                  </a:cubicBezTo>
                  <a:cubicBezTo>
                    <a:pt x="291" y="8"/>
                    <a:pt x="260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69;p71">
              <a:extLst>
                <a:ext uri="{FF2B5EF4-FFF2-40B4-BE49-F238E27FC236}">
                  <a16:creationId xmlns:a16="http://schemas.microsoft.com/office/drawing/2014/main" id="{384DDBDA-002D-459F-A2FF-8D14C5AFB258}"/>
                </a:ext>
              </a:extLst>
            </p:cNvPr>
            <p:cNvSpPr/>
            <p:nvPr/>
          </p:nvSpPr>
          <p:spPr>
            <a:xfrm>
              <a:off x="7776256" y="4423981"/>
              <a:ext cx="55299" cy="37875"/>
            </a:xfrm>
            <a:custGeom>
              <a:avLst/>
              <a:gdLst/>
              <a:ahLst/>
              <a:cxnLst/>
              <a:rect l="l" t="t" r="r" b="b"/>
              <a:pathLst>
                <a:path w="914" h="626" extrusionOk="0">
                  <a:moveTo>
                    <a:pt x="365" y="124"/>
                  </a:moveTo>
                  <a:cubicBezTo>
                    <a:pt x="480" y="192"/>
                    <a:pt x="753" y="443"/>
                    <a:pt x="799" y="535"/>
                  </a:cubicBezTo>
                  <a:cubicBezTo>
                    <a:pt x="685" y="535"/>
                    <a:pt x="297" y="421"/>
                    <a:pt x="228" y="375"/>
                  </a:cubicBezTo>
                  <a:cubicBezTo>
                    <a:pt x="160" y="352"/>
                    <a:pt x="114" y="261"/>
                    <a:pt x="160" y="192"/>
                  </a:cubicBezTo>
                  <a:cubicBezTo>
                    <a:pt x="183" y="147"/>
                    <a:pt x="251" y="124"/>
                    <a:pt x="297" y="124"/>
                  </a:cubicBezTo>
                  <a:close/>
                  <a:moveTo>
                    <a:pt x="292" y="0"/>
                  </a:moveTo>
                  <a:cubicBezTo>
                    <a:pt x="204" y="0"/>
                    <a:pt x="115" y="46"/>
                    <a:pt x="69" y="124"/>
                  </a:cubicBezTo>
                  <a:cubicBezTo>
                    <a:pt x="0" y="261"/>
                    <a:pt x="46" y="398"/>
                    <a:pt x="160" y="466"/>
                  </a:cubicBezTo>
                  <a:cubicBezTo>
                    <a:pt x="183" y="489"/>
                    <a:pt x="594" y="626"/>
                    <a:pt x="799" y="626"/>
                  </a:cubicBezTo>
                  <a:cubicBezTo>
                    <a:pt x="845" y="626"/>
                    <a:pt x="890" y="626"/>
                    <a:pt x="890" y="603"/>
                  </a:cubicBezTo>
                  <a:cubicBezTo>
                    <a:pt x="890" y="580"/>
                    <a:pt x="913" y="558"/>
                    <a:pt x="890" y="535"/>
                  </a:cubicBezTo>
                  <a:cubicBezTo>
                    <a:pt x="868" y="375"/>
                    <a:pt x="502" y="78"/>
                    <a:pt x="411" y="33"/>
                  </a:cubicBezTo>
                  <a:cubicBezTo>
                    <a:pt x="374" y="11"/>
                    <a:pt x="33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70;p71">
              <a:extLst>
                <a:ext uri="{FF2B5EF4-FFF2-40B4-BE49-F238E27FC236}">
                  <a16:creationId xmlns:a16="http://schemas.microsoft.com/office/drawing/2014/main" id="{FB10FCF8-F9C6-48A2-85C4-0189E1680111}"/>
                </a:ext>
              </a:extLst>
            </p:cNvPr>
            <p:cNvSpPr/>
            <p:nvPr/>
          </p:nvSpPr>
          <p:spPr>
            <a:xfrm>
              <a:off x="7349526" y="4449392"/>
              <a:ext cx="309410" cy="151982"/>
            </a:xfrm>
            <a:custGeom>
              <a:avLst/>
              <a:gdLst/>
              <a:ahLst/>
              <a:cxnLst/>
              <a:rect l="l" t="t" r="r" b="b"/>
              <a:pathLst>
                <a:path w="5114" h="2512" extrusionOk="0">
                  <a:moveTo>
                    <a:pt x="5067" y="1"/>
                  </a:moveTo>
                  <a:lnTo>
                    <a:pt x="2534" y="23"/>
                  </a:lnTo>
                  <a:lnTo>
                    <a:pt x="2169" y="274"/>
                  </a:lnTo>
                  <a:lnTo>
                    <a:pt x="137" y="2146"/>
                  </a:lnTo>
                  <a:cubicBezTo>
                    <a:pt x="0" y="2283"/>
                    <a:pt x="91" y="2511"/>
                    <a:pt x="274" y="2511"/>
                  </a:cubicBezTo>
                  <a:lnTo>
                    <a:pt x="4885" y="2397"/>
                  </a:lnTo>
                  <a:cubicBezTo>
                    <a:pt x="5022" y="2397"/>
                    <a:pt x="5113" y="2283"/>
                    <a:pt x="5113" y="2169"/>
                  </a:cubicBezTo>
                  <a:lnTo>
                    <a:pt x="5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71;p71">
              <a:extLst>
                <a:ext uri="{FF2B5EF4-FFF2-40B4-BE49-F238E27FC236}">
                  <a16:creationId xmlns:a16="http://schemas.microsoft.com/office/drawing/2014/main" id="{5FA330E1-AA87-4508-9894-CBE111FB983D}"/>
                </a:ext>
              </a:extLst>
            </p:cNvPr>
            <p:cNvSpPr/>
            <p:nvPr/>
          </p:nvSpPr>
          <p:spPr>
            <a:xfrm>
              <a:off x="7348134" y="4445278"/>
              <a:ext cx="313524" cy="158819"/>
            </a:xfrm>
            <a:custGeom>
              <a:avLst/>
              <a:gdLst/>
              <a:ahLst/>
              <a:cxnLst/>
              <a:rect l="l" t="t" r="r" b="b"/>
              <a:pathLst>
                <a:path w="5182" h="2625" extrusionOk="0">
                  <a:moveTo>
                    <a:pt x="5045" y="114"/>
                  </a:moveTo>
                  <a:lnTo>
                    <a:pt x="5068" y="2237"/>
                  </a:lnTo>
                  <a:cubicBezTo>
                    <a:pt x="5068" y="2283"/>
                    <a:pt x="5068" y="2328"/>
                    <a:pt x="5022" y="2351"/>
                  </a:cubicBezTo>
                  <a:cubicBezTo>
                    <a:pt x="4999" y="2397"/>
                    <a:pt x="4953" y="2397"/>
                    <a:pt x="4908" y="2397"/>
                  </a:cubicBezTo>
                  <a:lnTo>
                    <a:pt x="297" y="2511"/>
                  </a:lnTo>
                  <a:lnTo>
                    <a:pt x="274" y="2511"/>
                  </a:lnTo>
                  <a:cubicBezTo>
                    <a:pt x="206" y="2511"/>
                    <a:pt x="160" y="2465"/>
                    <a:pt x="160" y="2420"/>
                  </a:cubicBezTo>
                  <a:cubicBezTo>
                    <a:pt x="137" y="2374"/>
                    <a:pt x="137" y="2305"/>
                    <a:pt x="183" y="2260"/>
                  </a:cubicBezTo>
                  <a:lnTo>
                    <a:pt x="2237" y="388"/>
                  </a:lnTo>
                  <a:lnTo>
                    <a:pt x="2557" y="137"/>
                  </a:lnTo>
                  <a:lnTo>
                    <a:pt x="5045" y="114"/>
                  </a:lnTo>
                  <a:close/>
                  <a:moveTo>
                    <a:pt x="5090" y="0"/>
                  </a:moveTo>
                  <a:lnTo>
                    <a:pt x="2557" y="23"/>
                  </a:lnTo>
                  <a:cubicBezTo>
                    <a:pt x="2534" y="23"/>
                    <a:pt x="2534" y="46"/>
                    <a:pt x="2511" y="46"/>
                  </a:cubicBezTo>
                  <a:lnTo>
                    <a:pt x="2169" y="297"/>
                  </a:lnTo>
                  <a:lnTo>
                    <a:pt x="114" y="2191"/>
                  </a:lnTo>
                  <a:cubicBezTo>
                    <a:pt x="46" y="2260"/>
                    <a:pt x="0" y="2374"/>
                    <a:pt x="46" y="2465"/>
                  </a:cubicBezTo>
                  <a:cubicBezTo>
                    <a:pt x="92" y="2557"/>
                    <a:pt x="183" y="2625"/>
                    <a:pt x="274" y="2625"/>
                  </a:cubicBezTo>
                  <a:lnTo>
                    <a:pt x="297" y="2625"/>
                  </a:lnTo>
                  <a:lnTo>
                    <a:pt x="4908" y="2511"/>
                  </a:lnTo>
                  <a:cubicBezTo>
                    <a:pt x="4999" y="2511"/>
                    <a:pt x="5068" y="2488"/>
                    <a:pt x="5113" y="2420"/>
                  </a:cubicBezTo>
                  <a:cubicBezTo>
                    <a:pt x="5159" y="2374"/>
                    <a:pt x="5182" y="2305"/>
                    <a:pt x="5182" y="2237"/>
                  </a:cubicBezTo>
                  <a:lnTo>
                    <a:pt x="5159" y="69"/>
                  </a:lnTo>
                  <a:cubicBezTo>
                    <a:pt x="5159" y="23"/>
                    <a:pt x="5136" y="0"/>
                    <a:pt x="5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72;p71">
              <a:extLst>
                <a:ext uri="{FF2B5EF4-FFF2-40B4-BE49-F238E27FC236}">
                  <a16:creationId xmlns:a16="http://schemas.microsoft.com/office/drawing/2014/main" id="{5953BD80-053F-43BD-9685-7B5EFD448FCD}"/>
                </a:ext>
              </a:extLst>
            </p:cNvPr>
            <p:cNvSpPr/>
            <p:nvPr/>
          </p:nvSpPr>
          <p:spPr>
            <a:xfrm>
              <a:off x="7349526" y="4568161"/>
              <a:ext cx="309410" cy="33216"/>
            </a:xfrm>
            <a:custGeom>
              <a:avLst/>
              <a:gdLst/>
              <a:ahLst/>
              <a:cxnLst/>
              <a:rect l="l" t="t" r="r" b="b"/>
              <a:pathLst>
                <a:path w="5114" h="549" extrusionOk="0">
                  <a:moveTo>
                    <a:pt x="5113" y="1"/>
                  </a:moveTo>
                  <a:cubicBezTo>
                    <a:pt x="5067" y="46"/>
                    <a:pt x="5022" y="69"/>
                    <a:pt x="4953" y="69"/>
                  </a:cubicBezTo>
                  <a:lnTo>
                    <a:pt x="343" y="183"/>
                  </a:lnTo>
                  <a:cubicBezTo>
                    <a:pt x="274" y="183"/>
                    <a:pt x="228" y="160"/>
                    <a:pt x="206" y="137"/>
                  </a:cubicBezTo>
                  <a:lnTo>
                    <a:pt x="137" y="183"/>
                  </a:lnTo>
                  <a:cubicBezTo>
                    <a:pt x="0" y="320"/>
                    <a:pt x="91" y="548"/>
                    <a:pt x="274" y="548"/>
                  </a:cubicBezTo>
                  <a:lnTo>
                    <a:pt x="4885" y="434"/>
                  </a:lnTo>
                  <a:cubicBezTo>
                    <a:pt x="5022" y="434"/>
                    <a:pt x="5113" y="320"/>
                    <a:pt x="5113" y="206"/>
                  </a:cubicBezTo>
                  <a:lnTo>
                    <a:pt x="5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73;p71">
              <a:extLst>
                <a:ext uri="{FF2B5EF4-FFF2-40B4-BE49-F238E27FC236}">
                  <a16:creationId xmlns:a16="http://schemas.microsoft.com/office/drawing/2014/main" id="{07C221D3-D7F5-4558-91A0-C049BBD84B51}"/>
                </a:ext>
              </a:extLst>
            </p:cNvPr>
            <p:cNvSpPr/>
            <p:nvPr/>
          </p:nvSpPr>
          <p:spPr>
            <a:xfrm>
              <a:off x="7348134" y="4565378"/>
              <a:ext cx="313524" cy="38722"/>
            </a:xfrm>
            <a:custGeom>
              <a:avLst/>
              <a:gdLst/>
              <a:ahLst/>
              <a:cxnLst/>
              <a:rect l="l" t="t" r="r" b="b"/>
              <a:pathLst>
                <a:path w="5182" h="640" extrusionOk="0">
                  <a:moveTo>
                    <a:pt x="5068" y="138"/>
                  </a:moveTo>
                  <a:lnTo>
                    <a:pt x="5068" y="252"/>
                  </a:lnTo>
                  <a:cubicBezTo>
                    <a:pt x="5068" y="298"/>
                    <a:pt x="5068" y="343"/>
                    <a:pt x="5022" y="366"/>
                  </a:cubicBezTo>
                  <a:cubicBezTo>
                    <a:pt x="4999" y="412"/>
                    <a:pt x="4953" y="412"/>
                    <a:pt x="4908" y="412"/>
                  </a:cubicBezTo>
                  <a:lnTo>
                    <a:pt x="297" y="526"/>
                  </a:lnTo>
                  <a:lnTo>
                    <a:pt x="274" y="526"/>
                  </a:lnTo>
                  <a:cubicBezTo>
                    <a:pt x="206" y="526"/>
                    <a:pt x="160" y="480"/>
                    <a:pt x="160" y="435"/>
                  </a:cubicBezTo>
                  <a:cubicBezTo>
                    <a:pt x="137" y="389"/>
                    <a:pt x="137" y="320"/>
                    <a:pt x="183" y="275"/>
                  </a:cubicBezTo>
                  <a:lnTo>
                    <a:pt x="229" y="252"/>
                  </a:lnTo>
                  <a:cubicBezTo>
                    <a:pt x="274" y="275"/>
                    <a:pt x="320" y="275"/>
                    <a:pt x="366" y="275"/>
                  </a:cubicBezTo>
                  <a:lnTo>
                    <a:pt x="4976" y="161"/>
                  </a:lnTo>
                  <a:cubicBezTo>
                    <a:pt x="5022" y="161"/>
                    <a:pt x="5045" y="161"/>
                    <a:pt x="5068" y="138"/>
                  </a:cubicBezTo>
                  <a:close/>
                  <a:moveTo>
                    <a:pt x="5136" y="1"/>
                  </a:moveTo>
                  <a:cubicBezTo>
                    <a:pt x="5136" y="1"/>
                    <a:pt x="5113" y="1"/>
                    <a:pt x="5090" y="24"/>
                  </a:cubicBezTo>
                  <a:cubicBezTo>
                    <a:pt x="5068" y="47"/>
                    <a:pt x="5022" y="69"/>
                    <a:pt x="4976" y="69"/>
                  </a:cubicBezTo>
                  <a:lnTo>
                    <a:pt x="366" y="161"/>
                  </a:lnTo>
                  <a:cubicBezTo>
                    <a:pt x="320" y="161"/>
                    <a:pt x="274" y="161"/>
                    <a:pt x="251" y="138"/>
                  </a:cubicBezTo>
                  <a:cubicBezTo>
                    <a:pt x="240" y="126"/>
                    <a:pt x="229" y="121"/>
                    <a:pt x="217" y="121"/>
                  </a:cubicBezTo>
                  <a:cubicBezTo>
                    <a:pt x="206" y="121"/>
                    <a:pt x="194" y="126"/>
                    <a:pt x="183" y="138"/>
                  </a:cubicBezTo>
                  <a:lnTo>
                    <a:pt x="114" y="206"/>
                  </a:lnTo>
                  <a:cubicBezTo>
                    <a:pt x="46" y="275"/>
                    <a:pt x="0" y="389"/>
                    <a:pt x="46" y="480"/>
                  </a:cubicBezTo>
                  <a:cubicBezTo>
                    <a:pt x="92" y="572"/>
                    <a:pt x="183" y="640"/>
                    <a:pt x="274" y="640"/>
                  </a:cubicBezTo>
                  <a:lnTo>
                    <a:pt x="297" y="640"/>
                  </a:lnTo>
                  <a:lnTo>
                    <a:pt x="4908" y="526"/>
                  </a:lnTo>
                  <a:cubicBezTo>
                    <a:pt x="4999" y="526"/>
                    <a:pt x="5068" y="503"/>
                    <a:pt x="5113" y="435"/>
                  </a:cubicBezTo>
                  <a:cubicBezTo>
                    <a:pt x="5159" y="389"/>
                    <a:pt x="5182" y="320"/>
                    <a:pt x="5182" y="252"/>
                  </a:cubicBezTo>
                  <a:lnTo>
                    <a:pt x="5182" y="47"/>
                  </a:lnTo>
                  <a:cubicBezTo>
                    <a:pt x="5182" y="24"/>
                    <a:pt x="5159" y="1"/>
                    <a:pt x="5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74;p71">
              <a:extLst>
                <a:ext uri="{FF2B5EF4-FFF2-40B4-BE49-F238E27FC236}">
                  <a16:creationId xmlns:a16="http://schemas.microsoft.com/office/drawing/2014/main" id="{7BC67C10-B9FB-412B-815F-E850D08491F1}"/>
                </a:ext>
              </a:extLst>
            </p:cNvPr>
            <p:cNvSpPr/>
            <p:nvPr/>
          </p:nvSpPr>
          <p:spPr>
            <a:xfrm>
              <a:off x="7397868" y="4572336"/>
              <a:ext cx="259677" cy="5566"/>
            </a:xfrm>
            <a:custGeom>
              <a:avLst/>
              <a:gdLst/>
              <a:ahLst/>
              <a:cxnLst/>
              <a:rect l="l" t="t" r="r" b="b"/>
              <a:pathLst>
                <a:path w="4292" h="92" extrusionOk="0">
                  <a:moveTo>
                    <a:pt x="0" y="91"/>
                  </a:moveTo>
                  <a:lnTo>
                    <a:pt x="429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75;p71">
              <a:extLst>
                <a:ext uri="{FF2B5EF4-FFF2-40B4-BE49-F238E27FC236}">
                  <a16:creationId xmlns:a16="http://schemas.microsoft.com/office/drawing/2014/main" id="{E45675F1-49B6-4CD0-8728-B23A314C3360}"/>
                </a:ext>
              </a:extLst>
            </p:cNvPr>
            <p:cNvSpPr/>
            <p:nvPr/>
          </p:nvSpPr>
          <p:spPr>
            <a:xfrm>
              <a:off x="7395085" y="4569553"/>
              <a:ext cx="266574" cy="11072"/>
            </a:xfrm>
            <a:custGeom>
              <a:avLst/>
              <a:gdLst/>
              <a:ahLst/>
              <a:cxnLst/>
              <a:rect l="l" t="t" r="r" b="b"/>
              <a:pathLst>
                <a:path w="4406" h="183" extrusionOk="0">
                  <a:moveTo>
                    <a:pt x="4337" y="0"/>
                  </a:moveTo>
                  <a:lnTo>
                    <a:pt x="46" y="69"/>
                  </a:lnTo>
                  <a:cubicBezTo>
                    <a:pt x="23" y="69"/>
                    <a:pt x="0" y="92"/>
                    <a:pt x="0" y="137"/>
                  </a:cubicBezTo>
                  <a:cubicBezTo>
                    <a:pt x="0" y="160"/>
                    <a:pt x="23" y="183"/>
                    <a:pt x="46" y="183"/>
                  </a:cubicBezTo>
                  <a:lnTo>
                    <a:pt x="4337" y="92"/>
                  </a:lnTo>
                  <a:cubicBezTo>
                    <a:pt x="4383" y="92"/>
                    <a:pt x="4406" y="69"/>
                    <a:pt x="4406" y="46"/>
                  </a:cubicBezTo>
                  <a:cubicBezTo>
                    <a:pt x="4406" y="23"/>
                    <a:pt x="4383" y="0"/>
                    <a:pt x="4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76;p71">
              <a:extLst>
                <a:ext uri="{FF2B5EF4-FFF2-40B4-BE49-F238E27FC236}">
                  <a16:creationId xmlns:a16="http://schemas.microsoft.com/office/drawing/2014/main" id="{15C72010-F501-4131-AE5C-61AAFF96621E}"/>
                </a:ext>
              </a:extLst>
            </p:cNvPr>
            <p:cNvSpPr/>
            <p:nvPr/>
          </p:nvSpPr>
          <p:spPr>
            <a:xfrm>
              <a:off x="7573207" y="4486179"/>
              <a:ext cx="49794" cy="46647"/>
            </a:xfrm>
            <a:custGeom>
              <a:avLst/>
              <a:gdLst/>
              <a:ahLst/>
              <a:cxnLst/>
              <a:rect l="l" t="t" r="r" b="b"/>
              <a:pathLst>
                <a:path w="823" h="771" extrusionOk="0">
                  <a:moveTo>
                    <a:pt x="423" y="0"/>
                  </a:moveTo>
                  <a:cubicBezTo>
                    <a:pt x="397" y="0"/>
                    <a:pt x="370" y="3"/>
                    <a:pt x="343" y="9"/>
                  </a:cubicBezTo>
                  <a:cubicBezTo>
                    <a:pt x="138" y="54"/>
                    <a:pt x="1" y="260"/>
                    <a:pt x="47" y="465"/>
                  </a:cubicBezTo>
                  <a:cubicBezTo>
                    <a:pt x="86" y="644"/>
                    <a:pt x="230" y="771"/>
                    <a:pt x="401" y="771"/>
                  </a:cubicBezTo>
                  <a:cubicBezTo>
                    <a:pt x="427" y="771"/>
                    <a:pt x="453" y="768"/>
                    <a:pt x="480" y="762"/>
                  </a:cubicBezTo>
                  <a:cubicBezTo>
                    <a:pt x="686" y="716"/>
                    <a:pt x="823" y="511"/>
                    <a:pt x="800" y="306"/>
                  </a:cubicBezTo>
                  <a:cubicBezTo>
                    <a:pt x="760" y="127"/>
                    <a:pt x="600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77;p71">
              <a:extLst>
                <a:ext uri="{FF2B5EF4-FFF2-40B4-BE49-F238E27FC236}">
                  <a16:creationId xmlns:a16="http://schemas.microsoft.com/office/drawing/2014/main" id="{D9E356E8-48CB-4005-9B21-0EFA33AF2AAB}"/>
                </a:ext>
              </a:extLst>
            </p:cNvPr>
            <p:cNvSpPr/>
            <p:nvPr/>
          </p:nvSpPr>
          <p:spPr>
            <a:xfrm>
              <a:off x="7569093" y="4483396"/>
              <a:ext cx="58082" cy="53061"/>
            </a:xfrm>
            <a:custGeom>
              <a:avLst/>
              <a:gdLst/>
              <a:ahLst/>
              <a:cxnLst/>
              <a:rect l="l" t="t" r="r" b="b"/>
              <a:pathLst>
                <a:path w="960" h="877" extrusionOk="0">
                  <a:moveTo>
                    <a:pt x="480" y="100"/>
                  </a:moveTo>
                  <a:cubicBezTo>
                    <a:pt x="548" y="100"/>
                    <a:pt x="617" y="123"/>
                    <a:pt x="662" y="169"/>
                  </a:cubicBezTo>
                  <a:cubicBezTo>
                    <a:pt x="731" y="215"/>
                    <a:pt x="776" y="283"/>
                    <a:pt x="799" y="374"/>
                  </a:cubicBezTo>
                  <a:cubicBezTo>
                    <a:pt x="845" y="557"/>
                    <a:pt x="731" y="717"/>
                    <a:pt x="548" y="762"/>
                  </a:cubicBezTo>
                  <a:cubicBezTo>
                    <a:pt x="533" y="764"/>
                    <a:pt x="517" y="765"/>
                    <a:pt x="502" y="765"/>
                  </a:cubicBezTo>
                  <a:cubicBezTo>
                    <a:pt x="339" y="765"/>
                    <a:pt x="202" y="656"/>
                    <a:pt x="160" y="489"/>
                  </a:cubicBezTo>
                  <a:cubicBezTo>
                    <a:pt x="137" y="420"/>
                    <a:pt x="160" y="329"/>
                    <a:pt x="206" y="260"/>
                  </a:cubicBezTo>
                  <a:cubicBezTo>
                    <a:pt x="251" y="169"/>
                    <a:pt x="343" y="123"/>
                    <a:pt x="411" y="100"/>
                  </a:cubicBezTo>
                  <a:close/>
                  <a:moveTo>
                    <a:pt x="474" y="1"/>
                  </a:moveTo>
                  <a:cubicBezTo>
                    <a:pt x="446" y="1"/>
                    <a:pt x="417" y="3"/>
                    <a:pt x="388" y="9"/>
                  </a:cubicBezTo>
                  <a:cubicBezTo>
                    <a:pt x="160" y="55"/>
                    <a:pt x="0" y="283"/>
                    <a:pt x="46" y="511"/>
                  </a:cubicBezTo>
                  <a:cubicBezTo>
                    <a:pt x="92" y="717"/>
                    <a:pt x="274" y="877"/>
                    <a:pt x="480" y="877"/>
                  </a:cubicBezTo>
                  <a:cubicBezTo>
                    <a:pt x="503" y="877"/>
                    <a:pt x="548" y="877"/>
                    <a:pt x="571" y="854"/>
                  </a:cubicBezTo>
                  <a:cubicBezTo>
                    <a:pt x="799" y="808"/>
                    <a:pt x="959" y="580"/>
                    <a:pt x="913" y="352"/>
                  </a:cubicBezTo>
                  <a:cubicBezTo>
                    <a:pt x="891" y="237"/>
                    <a:pt x="822" y="146"/>
                    <a:pt x="731" y="78"/>
                  </a:cubicBezTo>
                  <a:cubicBezTo>
                    <a:pt x="645" y="26"/>
                    <a:pt x="560" y="1"/>
                    <a:pt x="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78;p71">
              <a:extLst>
                <a:ext uri="{FF2B5EF4-FFF2-40B4-BE49-F238E27FC236}">
                  <a16:creationId xmlns:a16="http://schemas.microsoft.com/office/drawing/2014/main" id="{3715F5CE-4CDC-45F9-8E56-7ABCC867089E}"/>
                </a:ext>
              </a:extLst>
            </p:cNvPr>
            <p:cNvSpPr/>
            <p:nvPr/>
          </p:nvSpPr>
          <p:spPr>
            <a:xfrm>
              <a:off x="7480697" y="4465971"/>
              <a:ext cx="23535" cy="24927"/>
            </a:xfrm>
            <a:custGeom>
              <a:avLst/>
              <a:gdLst/>
              <a:ahLst/>
              <a:cxnLst/>
              <a:rect l="l" t="t" r="r" b="b"/>
              <a:pathLst>
                <a:path w="389" h="412" extrusionOk="0">
                  <a:moveTo>
                    <a:pt x="389" y="411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79;p71">
              <a:extLst>
                <a:ext uri="{FF2B5EF4-FFF2-40B4-BE49-F238E27FC236}">
                  <a16:creationId xmlns:a16="http://schemas.microsoft.com/office/drawing/2014/main" id="{3352A814-5C4D-4476-A078-928C6E05937A}"/>
                </a:ext>
              </a:extLst>
            </p:cNvPr>
            <p:cNvSpPr/>
            <p:nvPr/>
          </p:nvSpPr>
          <p:spPr>
            <a:xfrm>
              <a:off x="7477914" y="4462159"/>
              <a:ext cx="30493" cy="31461"/>
            </a:xfrm>
            <a:custGeom>
              <a:avLst/>
              <a:gdLst/>
              <a:ahLst/>
              <a:cxnLst/>
              <a:rect l="l" t="t" r="r" b="b"/>
              <a:pathLst>
                <a:path w="504" h="520" extrusionOk="0">
                  <a:moveTo>
                    <a:pt x="58" y="1"/>
                  </a:moveTo>
                  <a:cubicBezTo>
                    <a:pt x="47" y="1"/>
                    <a:pt x="35" y="6"/>
                    <a:pt x="24" y="18"/>
                  </a:cubicBezTo>
                  <a:cubicBezTo>
                    <a:pt x="1" y="41"/>
                    <a:pt x="1" y="63"/>
                    <a:pt x="1" y="86"/>
                  </a:cubicBezTo>
                  <a:lnTo>
                    <a:pt x="412" y="520"/>
                  </a:lnTo>
                  <a:lnTo>
                    <a:pt x="480" y="520"/>
                  </a:lnTo>
                  <a:cubicBezTo>
                    <a:pt x="503" y="497"/>
                    <a:pt x="503" y="451"/>
                    <a:pt x="480" y="429"/>
                  </a:cubicBezTo>
                  <a:lnTo>
                    <a:pt x="92" y="18"/>
                  </a:lnTo>
                  <a:cubicBezTo>
                    <a:pt x="81" y="6"/>
                    <a:pt x="6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80;p71">
              <a:extLst>
                <a:ext uri="{FF2B5EF4-FFF2-40B4-BE49-F238E27FC236}">
                  <a16:creationId xmlns:a16="http://schemas.microsoft.com/office/drawing/2014/main" id="{2BEFEA9B-B7D6-4524-A946-EFD435F366B2}"/>
                </a:ext>
              </a:extLst>
            </p:cNvPr>
            <p:cNvSpPr/>
            <p:nvPr/>
          </p:nvSpPr>
          <p:spPr>
            <a:xfrm>
              <a:off x="7461397" y="4483940"/>
              <a:ext cx="24867" cy="24927"/>
            </a:xfrm>
            <a:custGeom>
              <a:avLst/>
              <a:gdLst/>
              <a:ahLst/>
              <a:cxnLst/>
              <a:rect l="l" t="t" r="r" b="b"/>
              <a:pathLst>
                <a:path w="411" h="412" extrusionOk="0">
                  <a:moveTo>
                    <a:pt x="411" y="411"/>
                  </a:moveTo>
                  <a:lnTo>
                    <a:pt x="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81;p71">
              <a:extLst>
                <a:ext uri="{FF2B5EF4-FFF2-40B4-BE49-F238E27FC236}">
                  <a16:creationId xmlns:a16="http://schemas.microsoft.com/office/drawing/2014/main" id="{4CE25B68-EBDC-4166-82F4-B21031A9A47D}"/>
                </a:ext>
              </a:extLst>
            </p:cNvPr>
            <p:cNvSpPr/>
            <p:nvPr/>
          </p:nvSpPr>
          <p:spPr>
            <a:xfrm>
              <a:off x="7458613" y="4480128"/>
              <a:ext cx="30433" cy="32853"/>
            </a:xfrm>
            <a:custGeom>
              <a:avLst/>
              <a:gdLst/>
              <a:ahLst/>
              <a:cxnLst/>
              <a:rect l="l" t="t" r="r" b="b"/>
              <a:pathLst>
                <a:path w="503" h="543" extrusionOk="0">
                  <a:moveTo>
                    <a:pt x="57" y="0"/>
                  </a:moveTo>
                  <a:cubicBezTo>
                    <a:pt x="46" y="0"/>
                    <a:pt x="35" y="6"/>
                    <a:pt x="23" y="18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411" y="520"/>
                  </a:lnTo>
                  <a:cubicBezTo>
                    <a:pt x="411" y="520"/>
                    <a:pt x="434" y="543"/>
                    <a:pt x="457" y="543"/>
                  </a:cubicBezTo>
                  <a:cubicBezTo>
                    <a:pt x="457" y="543"/>
                    <a:pt x="480" y="520"/>
                    <a:pt x="480" y="520"/>
                  </a:cubicBezTo>
                  <a:cubicBezTo>
                    <a:pt x="503" y="497"/>
                    <a:pt x="503" y="474"/>
                    <a:pt x="480" y="451"/>
                  </a:cubicBezTo>
                  <a:lnTo>
                    <a:pt x="92" y="18"/>
                  </a:lnTo>
                  <a:cubicBezTo>
                    <a:pt x="80" y="6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82;p71">
              <a:extLst>
                <a:ext uri="{FF2B5EF4-FFF2-40B4-BE49-F238E27FC236}">
                  <a16:creationId xmlns:a16="http://schemas.microsoft.com/office/drawing/2014/main" id="{AC1C618F-098C-43B5-A0EE-1AACD2565ACF}"/>
                </a:ext>
              </a:extLst>
            </p:cNvPr>
            <p:cNvSpPr/>
            <p:nvPr/>
          </p:nvSpPr>
          <p:spPr>
            <a:xfrm>
              <a:off x="7443427" y="4501849"/>
              <a:ext cx="24927" cy="24927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411" y="412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83;p71">
              <a:extLst>
                <a:ext uri="{FF2B5EF4-FFF2-40B4-BE49-F238E27FC236}">
                  <a16:creationId xmlns:a16="http://schemas.microsoft.com/office/drawing/2014/main" id="{7D0981DC-6B5E-476F-8504-C4F8342B7AAA}"/>
                </a:ext>
              </a:extLst>
            </p:cNvPr>
            <p:cNvSpPr/>
            <p:nvPr/>
          </p:nvSpPr>
          <p:spPr>
            <a:xfrm>
              <a:off x="7440644" y="4498522"/>
              <a:ext cx="30433" cy="32429"/>
            </a:xfrm>
            <a:custGeom>
              <a:avLst/>
              <a:gdLst/>
              <a:ahLst/>
              <a:cxnLst/>
              <a:rect l="l" t="t" r="r" b="b"/>
              <a:pathLst>
                <a:path w="503" h="536" extrusionOk="0">
                  <a:moveTo>
                    <a:pt x="46" y="0"/>
                  </a:moveTo>
                  <a:cubicBezTo>
                    <a:pt x="39" y="0"/>
                    <a:pt x="31" y="3"/>
                    <a:pt x="23" y="10"/>
                  </a:cubicBezTo>
                  <a:cubicBezTo>
                    <a:pt x="1" y="33"/>
                    <a:pt x="1" y="79"/>
                    <a:pt x="23" y="102"/>
                  </a:cubicBezTo>
                  <a:lnTo>
                    <a:pt x="412" y="512"/>
                  </a:lnTo>
                  <a:cubicBezTo>
                    <a:pt x="412" y="512"/>
                    <a:pt x="434" y="535"/>
                    <a:pt x="457" y="535"/>
                  </a:cubicBezTo>
                  <a:cubicBezTo>
                    <a:pt x="457" y="535"/>
                    <a:pt x="480" y="512"/>
                    <a:pt x="480" y="512"/>
                  </a:cubicBezTo>
                  <a:cubicBezTo>
                    <a:pt x="503" y="490"/>
                    <a:pt x="503" y="467"/>
                    <a:pt x="480" y="444"/>
                  </a:cubicBezTo>
                  <a:lnTo>
                    <a:pt x="92" y="10"/>
                  </a:lnTo>
                  <a:cubicBezTo>
                    <a:pt x="77" y="10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84;p71">
              <a:extLst>
                <a:ext uri="{FF2B5EF4-FFF2-40B4-BE49-F238E27FC236}">
                  <a16:creationId xmlns:a16="http://schemas.microsoft.com/office/drawing/2014/main" id="{A186D1F3-F8DA-458A-A331-C933618C7977}"/>
                </a:ext>
              </a:extLst>
            </p:cNvPr>
            <p:cNvSpPr/>
            <p:nvPr/>
          </p:nvSpPr>
          <p:spPr>
            <a:xfrm>
              <a:off x="7497275" y="4406314"/>
              <a:ext cx="26319" cy="52879"/>
            </a:xfrm>
            <a:custGeom>
              <a:avLst/>
              <a:gdLst/>
              <a:ahLst/>
              <a:cxnLst/>
              <a:rect l="l" t="t" r="r" b="b"/>
              <a:pathLst>
                <a:path w="435" h="874" extrusionOk="0">
                  <a:moveTo>
                    <a:pt x="209" y="1"/>
                  </a:moveTo>
                  <a:cubicBezTo>
                    <a:pt x="115" y="1"/>
                    <a:pt x="43" y="65"/>
                    <a:pt x="23" y="165"/>
                  </a:cubicBezTo>
                  <a:cubicBezTo>
                    <a:pt x="1" y="279"/>
                    <a:pt x="1" y="827"/>
                    <a:pt x="92" y="872"/>
                  </a:cubicBezTo>
                  <a:cubicBezTo>
                    <a:pt x="93" y="873"/>
                    <a:pt x="95" y="873"/>
                    <a:pt x="96" y="873"/>
                  </a:cubicBezTo>
                  <a:cubicBezTo>
                    <a:pt x="169" y="873"/>
                    <a:pt x="389" y="345"/>
                    <a:pt x="411" y="233"/>
                  </a:cubicBezTo>
                  <a:cubicBezTo>
                    <a:pt x="434" y="119"/>
                    <a:pt x="366" y="28"/>
                    <a:pt x="252" y="5"/>
                  </a:cubicBezTo>
                  <a:cubicBezTo>
                    <a:pt x="237" y="2"/>
                    <a:pt x="222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85;p71">
              <a:extLst>
                <a:ext uri="{FF2B5EF4-FFF2-40B4-BE49-F238E27FC236}">
                  <a16:creationId xmlns:a16="http://schemas.microsoft.com/office/drawing/2014/main" id="{968DEA95-7C3D-465C-9BE8-59CCDFF6AD9F}"/>
                </a:ext>
              </a:extLst>
            </p:cNvPr>
            <p:cNvSpPr/>
            <p:nvPr/>
          </p:nvSpPr>
          <p:spPr>
            <a:xfrm>
              <a:off x="7493161" y="4403289"/>
              <a:ext cx="33155" cy="58566"/>
            </a:xfrm>
            <a:custGeom>
              <a:avLst/>
              <a:gdLst/>
              <a:ahLst/>
              <a:cxnLst/>
              <a:rect l="l" t="t" r="r" b="b"/>
              <a:pathLst>
                <a:path w="548" h="968" extrusionOk="0">
                  <a:moveTo>
                    <a:pt x="320" y="101"/>
                  </a:moveTo>
                  <a:cubicBezTo>
                    <a:pt x="342" y="123"/>
                    <a:pt x="388" y="146"/>
                    <a:pt x="411" y="169"/>
                  </a:cubicBezTo>
                  <a:cubicBezTo>
                    <a:pt x="434" y="192"/>
                    <a:pt x="434" y="238"/>
                    <a:pt x="434" y="283"/>
                  </a:cubicBezTo>
                  <a:cubicBezTo>
                    <a:pt x="411" y="375"/>
                    <a:pt x="251" y="740"/>
                    <a:pt x="183" y="854"/>
                  </a:cubicBezTo>
                  <a:cubicBezTo>
                    <a:pt x="137" y="717"/>
                    <a:pt x="114" y="352"/>
                    <a:pt x="137" y="238"/>
                  </a:cubicBezTo>
                  <a:cubicBezTo>
                    <a:pt x="160" y="192"/>
                    <a:pt x="183" y="146"/>
                    <a:pt x="205" y="123"/>
                  </a:cubicBezTo>
                  <a:cubicBezTo>
                    <a:pt x="228" y="123"/>
                    <a:pt x="251" y="101"/>
                    <a:pt x="297" y="101"/>
                  </a:cubicBezTo>
                  <a:close/>
                  <a:moveTo>
                    <a:pt x="287" y="0"/>
                  </a:moveTo>
                  <a:cubicBezTo>
                    <a:pt x="237" y="0"/>
                    <a:pt x="187" y="22"/>
                    <a:pt x="137" y="55"/>
                  </a:cubicBezTo>
                  <a:cubicBezTo>
                    <a:pt x="91" y="78"/>
                    <a:pt x="46" y="146"/>
                    <a:pt x="46" y="215"/>
                  </a:cubicBezTo>
                  <a:cubicBezTo>
                    <a:pt x="23" y="260"/>
                    <a:pt x="0" y="900"/>
                    <a:pt x="137" y="968"/>
                  </a:cubicBezTo>
                  <a:lnTo>
                    <a:pt x="205" y="968"/>
                  </a:lnTo>
                  <a:cubicBezTo>
                    <a:pt x="297" y="922"/>
                    <a:pt x="525" y="375"/>
                    <a:pt x="525" y="306"/>
                  </a:cubicBezTo>
                  <a:cubicBezTo>
                    <a:pt x="548" y="238"/>
                    <a:pt x="525" y="169"/>
                    <a:pt x="502" y="101"/>
                  </a:cubicBezTo>
                  <a:cubicBezTo>
                    <a:pt x="457" y="55"/>
                    <a:pt x="388" y="9"/>
                    <a:pt x="342" y="9"/>
                  </a:cubicBezTo>
                  <a:cubicBezTo>
                    <a:pt x="324" y="3"/>
                    <a:pt x="306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86;p71">
              <a:extLst>
                <a:ext uri="{FF2B5EF4-FFF2-40B4-BE49-F238E27FC236}">
                  <a16:creationId xmlns:a16="http://schemas.microsoft.com/office/drawing/2014/main" id="{681C8035-C67F-4B25-BDD3-E87A26E47E38}"/>
                </a:ext>
              </a:extLst>
            </p:cNvPr>
            <p:cNvSpPr/>
            <p:nvPr/>
          </p:nvSpPr>
          <p:spPr>
            <a:xfrm>
              <a:off x="7455830" y="4427369"/>
              <a:ext cx="49794" cy="32308"/>
            </a:xfrm>
            <a:custGeom>
              <a:avLst/>
              <a:gdLst/>
              <a:ahLst/>
              <a:cxnLst/>
              <a:rect l="l" t="t" r="r" b="b"/>
              <a:pathLst>
                <a:path w="823" h="534" extrusionOk="0">
                  <a:moveTo>
                    <a:pt x="224" y="0"/>
                  </a:moveTo>
                  <a:cubicBezTo>
                    <a:pt x="151" y="0"/>
                    <a:pt x="78" y="35"/>
                    <a:pt x="46" y="113"/>
                  </a:cubicBezTo>
                  <a:cubicBezTo>
                    <a:pt x="1" y="205"/>
                    <a:pt x="24" y="319"/>
                    <a:pt x="115" y="365"/>
                  </a:cubicBezTo>
                  <a:cubicBezTo>
                    <a:pt x="194" y="424"/>
                    <a:pt x="611" y="533"/>
                    <a:pt x="740" y="533"/>
                  </a:cubicBezTo>
                  <a:cubicBezTo>
                    <a:pt x="760" y="533"/>
                    <a:pt x="774" y="531"/>
                    <a:pt x="777" y="524"/>
                  </a:cubicBezTo>
                  <a:cubicBezTo>
                    <a:pt x="822" y="433"/>
                    <a:pt x="412" y="91"/>
                    <a:pt x="320" y="22"/>
                  </a:cubicBezTo>
                  <a:cubicBezTo>
                    <a:pt x="291" y="8"/>
                    <a:pt x="258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87;p71">
              <a:extLst>
                <a:ext uri="{FF2B5EF4-FFF2-40B4-BE49-F238E27FC236}">
                  <a16:creationId xmlns:a16="http://schemas.microsoft.com/office/drawing/2014/main" id="{B7C2C485-4FC0-4F4D-A5D0-18705215EE52}"/>
                </a:ext>
              </a:extLst>
            </p:cNvPr>
            <p:cNvSpPr/>
            <p:nvPr/>
          </p:nvSpPr>
          <p:spPr>
            <a:xfrm>
              <a:off x="7451716" y="4423981"/>
              <a:ext cx="55299" cy="37875"/>
            </a:xfrm>
            <a:custGeom>
              <a:avLst/>
              <a:gdLst/>
              <a:ahLst/>
              <a:cxnLst/>
              <a:rect l="l" t="t" r="r" b="b"/>
              <a:pathLst>
                <a:path w="914" h="626" extrusionOk="0">
                  <a:moveTo>
                    <a:pt x="365" y="124"/>
                  </a:moveTo>
                  <a:cubicBezTo>
                    <a:pt x="457" y="192"/>
                    <a:pt x="754" y="443"/>
                    <a:pt x="799" y="535"/>
                  </a:cubicBezTo>
                  <a:cubicBezTo>
                    <a:pt x="685" y="535"/>
                    <a:pt x="297" y="421"/>
                    <a:pt x="206" y="375"/>
                  </a:cubicBezTo>
                  <a:cubicBezTo>
                    <a:pt x="137" y="352"/>
                    <a:pt x="114" y="261"/>
                    <a:pt x="160" y="192"/>
                  </a:cubicBezTo>
                  <a:cubicBezTo>
                    <a:pt x="183" y="147"/>
                    <a:pt x="229" y="124"/>
                    <a:pt x="297" y="124"/>
                  </a:cubicBezTo>
                  <a:close/>
                  <a:moveTo>
                    <a:pt x="292" y="0"/>
                  </a:moveTo>
                  <a:cubicBezTo>
                    <a:pt x="204" y="0"/>
                    <a:pt x="115" y="46"/>
                    <a:pt x="69" y="124"/>
                  </a:cubicBezTo>
                  <a:cubicBezTo>
                    <a:pt x="0" y="261"/>
                    <a:pt x="46" y="398"/>
                    <a:pt x="160" y="466"/>
                  </a:cubicBezTo>
                  <a:cubicBezTo>
                    <a:pt x="183" y="489"/>
                    <a:pt x="594" y="626"/>
                    <a:pt x="799" y="626"/>
                  </a:cubicBezTo>
                  <a:cubicBezTo>
                    <a:pt x="845" y="626"/>
                    <a:pt x="868" y="626"/>
                    <a:pt x="890" y="603"/>
                  </a:cubicBezTo>
                  <a:cubicBezTo>
                    <a:pt x="890" y="580"/>
                    <a:pt x="913" y="558"/>
                    <a:pt x="890" y="535"/>
                  </a:cubicBezTo>
                  <a:cubicBezTo>
                    <a:pt x="868" y="375"/>
                    <a:pt x="502" y="78"/>
                    <a:pt x="411" y="33"/>
                  </a:cubicBezTo>
                  <a:cubicBezTo>
                    <a:pt x="375" y="11"/>
                    <a:pt x="33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788;p71">
              <a:extLst>
                <a:ext uri="{FF2B5EF4-FFF2-40B4-BE49-F238E27FC236}">
                  <a16:creationId xmlns:a16="http://schemas.microsoft.com/office/drawing/2014/main" id="{7F4C5AE0-2779-4813-90A2-16EA26180FBA}"/>
                </a:ext>
              </a:extLst>
            </p:cNvPr>
            <p:cNvSpPr/>
            <p:nvPr/>
          </p:nvSpPr>
          <p:spPr>
            <a:xfrm>
              <a:off x="7580165" y="2829465"/>
              <a:ext cx="574532" cy="662926"/>
            </a:xfrm>
            <a:custGeom>
              <a:avLst/>
              <a:gdLst/>
              <a:ahLst/>
              <a:cxnLst/>
              <a:rect l="l" t="t" r="r" b="b"/>
              <a:pathLst>
                <a:path w="9496" h="10957" extrusionOk="0">
                  <a:moveTo>
                    <a:pt x="5524" y="1"/>
                  </a:moveTo>
                  <a:lnTo>
                    <a:pt x="0" y="206"/>
                  </a:lnTo>
                  <a:lnTo>
                    <a:pt x="0" y="10957"/>
                  </a:lnTo>
                  <a:lnTo>
                    <a:pt x="7761" y="10957"/>
                  </a:lnTo>
                  <a:lnTo>
                    <a:pt x="7327" y="5456"/>
                  </a:lnTo>
                  <a:lnTo>
                    <a:pt x="9495" y="5387"/>
                  </a:lnTo>
                  <a:lnTo>
                    <a:pt x="8742" y="2009"/>
                  </a:lnTo>
                  <a:cubicBezTo>
                    <a:pt x="8742" y="1963"/>
                    <a:pt x="8719" y="1918"/>
                    <a:pt x="8719" y="1872"/>
                  </a:cubicBezTo>
                  <a:cubicBezTo>
                    <a:pt x="8400" y="777"/>
                    <a:pt x="7373" y="23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789;p71">
              <a:extLst>
                <a:ext uri="{FF2B5EF4-FFF2-40B4-BE49-F238E27FC236}">
                  <a16:creationId xmlns:a16="http://schemas.microsoft.com/office/drawing/2014/main" id="{459C7D66-62CA-438E-89A8-A8600060B3FD}"/>
                </a:ext>
              </a:extLst>
            </p:cNvPr>
            <p:cNvSpPr/>
            <p:nvPr/>
          </p:nvSpPr>
          <p:spPr>
            <a:xfrm>
              <a:off x="7577382" y="2825351"/>
              <a:ext cx="581429" cy="669823"/>
            </a:xfrm>
            <a:custGeom>
              <a:avLst/>
              <a:gdLst/>
              <a:ahLst/>
              <a:cxnLst/>
              <a:rect l="l" t="t" r="r" b="b"/>
              <a:pathLst>
                <a:path w="9610" h="11071" extrusionOk="0">
                  <a:moveTo>
                    <a:pt x="5593" y="91"/>
                  </a:moveTo>
                  <a:lnTo>
                    <a:pt x="5615" y="114"/>
                  </a:lnTo>
                  <a:lnTo>
                    <a:pt x="6255" y="137"/>
                  </a:lnTo>
                  <a:cubicBezTo>
                    <a:pt x="7396" y="160"/>
                    <a:pt x="8400" y="913"/>
                    <a:pt x="8720" y="1963"/>
                  </a:cubicBezTo>
                  <a:cubicBezTo>
                    <a:pt x="8720" y="2009"/>
                    <a:pt x="8742" y="2054"/>
                    <a:pt x="8742" y="2100"/>
                  </a:cubicBezTo>
                  <a:lnTo>
                    <a:pt x="9473" y="5387"/>
                  </a:lnTo>
                  <a:lnTo>
                    <a:pt x="7373" y="5455"/>
                  </a:lnTo>
                  <a:cubicBezTo>
                    <a:pt x="7373" y="5455"/>
                    <a:pt x="7350" y="5478"/>
                    <a:pt x="7327" y="5478"/>
                  </a:cubicBezTo>
                  <a:cubicBezTo>
                    <a:pt x="7327" y="5501"/>
                    <a:pt x="7327" y="5501"/>
                    <a:pt x="7327" y="5524"/>
                  </a:cubicBezTo>
                  <a:lnTo>
                    <a:pt x="7761" y="10956"/>
                  </a:lnTo>
                  <a:lnTo>
                    <a:pt x="114" y="10956"/>
                  </a:lnTo>
                  <a:lnTo>
                    <a:pt x="114" y="342"/>
                  </a:lnTo>
                  <a:lnTo>
                    <a:pt x="5570" y="114"/>
                  </a:lnTo>
                  <a:lnTo>
                    <a:pt x="5593" y="114"/>
                  </a:lnTo>
                  <a:cubicBezTo>
                    <a:pt x="5593" y="91"/>
                    <a:pt x="5593" y="91"/>
                    <a:pt x="5593" y="91"/>
                  </a:cubicBezTo>
                  <a:close/>
                  <a:moveTo>
                    <a:pt x="5570" y="0"/>
                  </a:moveTo>
                  <a:cubicBezTo>
                    <a:pt x="5547" y="0"/>
                    <a:pt x="5547" y="23"/>
                    <a:pt x="5547" y="23"/>
                  </a:cubicBezTo>
                  <a:lnTo>
                    <a:pt x="46" y="228"/>
                  </a:lnTo>
                  <a:cubicBezTo>
                    <a:pt x="23" y="228"/>
                    <a:pt x="0" y="251"/>
                    <a:pt x="0" y="274"/>
                  </a:cubicBezTo>
                  <a:lnTo>
                    <a:pt x="0" y="11025"/>
                  </a:lnTo>
                  <a:cubicBezTo>
                    <a:pt x="0" y="11047"/>
                    <a:pt x="23" y="11070"/>
                    <a:pt x="46" y="11070"/>
                  </a:cubicBezTo>
                  <a:lnTo>
                    <a:pt x="7807" y="11070"/>
                  </a:lnTo>
                  <a:cubicBezTo>
                    <a:pt x="7829" y="11070"/>
                    <a:pt x="7829" y="11070"/>
                    <a:pt x="7852" y="11047"/>
                  </a:cubicBezTo>
                  <a:cubicBezTo>
                    <a:pt x="7852" y="11047"/>
                    <a:pt x="7852" y="11025"/>
                    <a:pt x="7852" y="11025"/>
                  </a:cubicBezTo>
                  <a:lnTo>
                    <a:pt x="7441" y="5569"/>
                  </a:lnTo>
                  <a:lnTo>
                    <a:pt x="9541" y="5501"/>
                  </a:lnTo>
                  <a:cubicBezTo>
                    <a:pt x="9564" y="5501"/>
                    <a:pt x="9564" y="5501"/>
                    <a:pt x="9587" y="5478"/>
                  </a:cubicBezTo>
                  <a:cubicBezTo>
                    <a:pt x="9587" y="5478"/>
                    <a:pt x="9610" y="5455"/>
                    <a:pt x="9587" y="5432"/>
                  </a:cubicBezTo>
                  <a:lnTo>
                    <a:pt x="8857" y="2077"/>
                  </a:lnTo>
                  <a:cubicBezTo>
                    <a:pt x="8834" y="2031"/>
                    <a:pt x="8834" y="1986"/>
                    <a:pt x="8811" y="1940"/>
                  </a:cubicBezTo>
                  <a:cubicBezTo>
                    <a:pt x="8491" y="822"/>
                    <a:pt x="7441" y="46"/>
                    <a:pt x="6277" y="23"/>
                  </a:cubicBez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90;p71">
              <a:extLst>
                <a:ext uri="{FF2B5EF4-FFF2-40B4-BE49-F238E27FC236}">
                  <a16:creationId xmlns:a16="http://schemas.microsoft.com/office/drawing/2014/main" id="{43795A9E-5107-4968-AE5E-246139CCC450}"/>
                </a:ext>
              </a:extLst>
            </p:cNvPr>
            <p:cNvSpPr/>
            <p:nvPr/>
          </p:nvSpPr>
          <p:spPr>
            <a:xfrm>
              <a:off x="7604971" y="2392265"/>
              <a:ext cx="291501" cy="201110"/>
            </a:xfrm>
            <a:custGeom>
              <a:avLst/>
              <a:gdLst/>
              <a:ahLst/>
              <a:cxnLst/>
              <a:rect l="l" t="t" r="r" b="b"/>
              <a:pathLst>
                <a:path w="4818" h="3324" extrusionOk="0">
                  <a:moveTo>
                    <a:pt x="2082" y="0"/>
                  </a:moveTo>
                  <a:cubicBezTo>
                    <a:pt x="1519" y="0"/>
                    <a:pt x="1261" y="345"/>
                    <a:pt x="891" y="653"/>
                  </a:cubicBezTo>
                  <a:lnTo>
                    <a:pt x="777" y="653"/>
                  </a:lnTo>
                  <a:cubicBezTo>
                    <a:pt x="343" y="698"/>
                    <a:pt x="1" y="1087"/>
                    <a:pt x="47" y="1543"/>
                  </a:cubicBezTo>
                  <a:cubicBezTo>
                    <a:pt x="69" y="1726"/>
                    <a:pt x="138" y="1885"/>
                    <a:pt x="252" y="2000"/>
                  </a:cubicBezTo>
                  <a:cubicBezTo>
                    <a:pt x="275" y="2091"/>
                    <a:pt x="389" y="2159"/>
                    <a:pt x="526" y="2182"/>
                  </a:cubicBezTo>
                  <a:cubicBezTo>
                    <a:pt x="686" y="1726"/>
                    <a:pt x="1096" y="1406"/>
                    <a:pt x="1599" y="1406"/>
                  </a:cubicBezTo>
                  <a:lnTo>
                    <a:pt x="2763" y="1406"/>
                  </a:lnTo>
                  <a:cubicBezTo>
                    <a:pt x="3379" y="1406"/>
                    <a:pt x="3904" y="1931"/>
                    <a:pt x="3904" y="2570"/>
                  </a:cubicBezTo>
                  <a:lnTo>
                    <a:pt x="3904" y="3301"/>
                  </a:lnTo>
                  <a:lnTo>
                    <a:pt x="4269" y="3301"/>
                  </a:lnTo>
                  <a:cubicBezTo>
                    <a:pt x="4338" y="3301"/>
                    <a:pt x="4383" y="3323"/>
                    <a:pt x="4452" y="3323"/>
                  </a:cubicBezTo>
                  <a:lnTo>
                    <a:pt x="4703" y="2502"/>
                  </a:lnTo>
                  <a:cubicBezTo>
                    <a:pt x="4817" y="2182"/>
                    <a:pt x="4703" y="1840"/>
                    <a:pt x="4452" y="1634"/>
                  </a:cubicBezTo>
                  <a:cubicBezTo>
                    <a:pt x="4452" y="1475"/>
                    <a:pt x="4429" y="1292"/>
                    <a:pt x="4361" y="1155"/>
                  </a:cubicBezTo>
                  <a:cubicBezTo>
                    <a:pt x="4178" y="835"/>
                    <a:pt x="3767" y="698"/>
                    <a:pt x="3425" y="584"/>
                  </a:cubicBezTo>
                  <a:cubicBezTo>
                    <a:pt x="3379" y="584"/>
                    <a:pt x="3014" y="539"/>
                    <a:pt x="3014" y="516"/>
                  </a:cubicBezTo>
                  <a:cubicBezTo>
                    <a:pt x="2991" y="470"/>
                    <a:pt x="2968" y="447"/>
                    <a:pt x="2945" y="425"/>
                  </a:cubicBezTo>
                  <a:cubicBezTo>
                    <a:pt x="2808" y="196"/>
                    <a:pt x="2557" y="59"/>
                    <a:pt x="2283" y="14"/>
                  </a:cubicBezTo>
                  <a:cubicBezTo>
                    <a:pt x="2212" y="5"/>
                    <a:pt x="2145" y="0"/>
                    <a:pt x="2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91;p71">
              <a:extLst>
                <a:ext uri="{FF2B5EF4-FFF2-40B4-BE49-F238E27FC236}">
                  <a16:creationId xmlns:a16="http://schemas.microsoft.com/office/drawing/2014/main" id="{DB47D186-8487-48E9-87A7-E046538BDAB2}"/>
                </a:ext>
              </a:extLst>
            </p:cNvPr>
            <p:cNvSpPr/>
            <p:nvPr/>
          </p:nvSpPr>
          <p:spPr>
            <a:xfrm>
              <a:off x="7603640" y="2389300"/>
              <a:ext cx="295555" cy="208189"/>
            </a:xfrm>
            <a:custGeom>
              <a:avLst/>
              <a:gdLst/>
              <a:ahLst/>
              <a:cxnLst/>
              <a:rect l="l" t="t" r="r" b="b"/>
              <a:pathLst>
                <a:path w="4885" h="3441" extrusionOk="0">
                  <a:moveTo>
                    <a:pt x="2101" y="97"/>
                  </a:moveTo>
                  <a:cubicBezTo>
                    <a:pt x="2158" y="97"/>
                    <a:pt x="2218" y="101"/>
                    <a:pt x="2283" y="108"/>
                  </a:cubicBezTo>
                  <a:cubicBezTo>
                    <a:pt x="2556" y="154"/>
                    <a:pt x="2785" y="291"/>
                    <a:pt x="2922" y="496"/>
                  </a:cubicBezTo>
                  <a:cubicBezTo>
                    <a:pt x="2945" y="519"/>
                    <a:pt x="2967" y="542"/>
                    <a:pt x="2990" y="588"/>
                  </a:cubicBezTo>
                  <a:cubicBezTo>
                    <a:pt x="2990" y="633"/>
                    <a:pt x="3036" y="633"/>
                    <a:pt x="3310" y="679"/>
                  </a:cubicBezTo>
                  <a:cubicBezTo>
                    <a:pt x="3355" y="679"/>
                    <a:pt x="3424" y="702"/>
                    <a:pt x="3424" y="702"/>
                  </a:cubicBezTo>
                  <a:cubicBezTo>
                    <a:pt x="3812" y="793"/>
                    <a:pt x="4177" y="930"/>
                    <a:pt x="4337" y="1227"/>
                  </a:cubicBezTo>
                  <a:cubicBezTo>
                    <a:pt x="4383" y="1341"/>
                    <a:pt x="4428" y="1501"/>
                    <a:pt x="4428" y="1683"/>
                  </a:cubicBezTo>
                  <a:cubicBezTo>
                    <a:pt x="4428" y="1706"/>
                    <a:pt x="4428" y="1706"/>
                    <a:pt x="4451" y="1729"/>
                  </a:cubicBezTo>
                  <a:cubicBezTo>
                    <a:pt x="4679" y="1912"/>
                    <a:pt x="4771" y="2231"/>
                    <a:pt x="4679" y="2528"/>
                  </a:cubicBezTo>
                  <a:lnTo>
                    <a:pt x="4428" y="3327"/>
                  </a:lnTo>
                  <a:cubicBezTo>
                    <a:pt x="4383" y="3304"/>
                    <a:pt x="4337" y="3304"/>
                    <a:pt x="4291" y="3304"/>
                  </a:cubicBezTo>
                  <a:lnTo>
                    <a:pt x="3972" y="3304"/>
                  </a:lnTo>
                  <a:lnTo>
                    <a:pt x="3972" y="2619"/>
                  </a:lnTo>
                  <a:cubicBezTo>
                    <a:pt x="3972" y="1957"/>
                    <a:pt x="3447" y="1409"/>
                    <a:pt x="2785" y="1409"/>
                  </a:cubicBezTo>
                  <a:lnTo>
                    <a:pt x="1621" y="1409"/>
                  </a:lnTo>
                  <a:cubicBezTo>
                    <a:pt x="1141" y="1409"/>
                    <a:pt x="685" y="1706"/>
                    <a:pt x="502" y="2163"/>
                  </a:cubicBezTo>
                  <a:cubicBezTo>
                    <a:pt x="411" y="2140"/>
                    <a:pt x="342" y="2094"/>
                    <a:pt x="320" y="2049"/>
                  </a:cubicBezTo>
                  <a:cubicBezTo>
                    <a:pt x="320" y="2026"/>
                    <a:pt x="320" y="2026"/>
                    <a:pt x="320" y="2026"/>
                  </a:cubicBezTo>
                  <a:cubicBezTo>
                    <a:pt x="205" y="1889"/>
                    <a:pt x="137" y="1752"/>
                    <a:pt x="114" y="1592"/>
                  </a:cubicBezTo>
                  <a:cubicBezTo>
                    <a:pt x="91" y="1387"/>
                    <a:pt x="160" y="1181"/>
                    <a:pt x="297" y="1021"/>
                  </a:cubicBezTo>
                  <a:cubicBezTo>
                    <a:pt x="434" y="862"/>
                    <a:pt x="616" y="770"/>
                    <a:pt x="822" y="747"/>
                  </a:cubicBezTo>
                  <a:lnTo>
                    <a:pt x="913" y="747"/>
                  </a:lnTo>
                  <a:cubicBezTo>
                    <a:pt x="936" y="747"/>
                    <a:pt x="936" y="747"/>
                    <a:pt x="959" y="725"/>
                  </a:cubicBezTo>
                  <a:cubicBezTo>
                    <a:pt x="1004" y="679"/>
                    <a:pt x="1073" y="633"/>
                    <a:pt x="1118" y="588"/>
                  </a:cubicBezTo>
                  <a:cubicBezTo>
                    <a:pt x="1402" y="324"/>
                    <a:pt x="1650" y="97"/>
                    <a:pt x="2101" y="97"/>
                  </a:cubicBezTo>
                  <a:close/>
                  <a:moveTo>
                    <a:pt x="2087" y="0"/>
                  </a:moveTo>
                  <a:cubicBezTo>
                    <a:pt x="1609" y="0"/>
                    <a:pt x="1329" y="260"/>
                    <a:pt x="1050" y="519"/>
                  </a:cubicBezTo>
                  <a:cubicBezTo>
                    <a:pt x="1004" y="542"/>
                    <a:pt x="959" y="588"/>
                    <a:pt x="913" y="633"/>
                  </a:cubicBezTo>
                  <a:lnTo>
                    <a:pt x="799" y="633"/>
                  </a:lnTo>
                  <a:cubicBezTo>
                    <a:pt x="571" y="656"/>
                    <a:pt x="365" y="770"/>
                    <a:pt x="205" y="953"/>
                  </a:cubicBezTo>
                  <a:cubicBezTo>
                    <a:pt x="69" y="1136"/>
                    <a:pt x="0" y="1364"/>
                    <a:pt x="23" y="1592"/>
                  </a:cubicBezTo>
                  <a:cubicBezTo>
                    <a:pt x="23" y="1775"/>
                    <a:pt x="114" y="1957"/>
                    <a:pt x="228" y="2094"/>
                  </a:cubicBezTo>
                  <a:cubicBezTo>
                    <a:pt x="274" y="2185"/>
                    <a:pt x="365" y="2254"/>
                    <a:pt x="525" y="2277"/>
                  </a:cubicBezTo>
                  <a:cubicBezTo>
                    <a:pt x="571" y="2277"/>
                    <a:pt x="594" y="2277"/>
                    <a:pt x="594" y="2231"/>
                  </a:cubicBezTo>
                  <a:cubicBezTo>
                    <a:pt x="753" y="1820"/>
                    <a:pt x="1164" y="1524"/>
                    <a:pt x="1621" y="1524"/>
                  </a:cubicBezTo>
                  <a:lnTo>
                    <a:pt x="2785" y="1524"/>
                  </a:lnTo>
                  <a:cubicBezTo>
                    <a:pt x="3378" y="1524"/>
                    <a:pt x="3880" y="2003"/>
                    <a:pt x="3880" y="2619"/>
                  </a:cubicBezTo>
                  <a:lnTo>
                    <a:pt x="3880" y="3350"/>
                  </a:lnTo>
                  <a:cubicBezTo>
                    <a:pt x="3880" y="3395"/>
                    <a:pt x="3903" y="3418"/>
                    <a:pt x="3926" y="3418"/>
                  </a:cubicBezTo>
                  <a:lnTo>
                    <a:pt x="4291" y="3418"/>
                  </a:lnTo>
                  <a:cubicBezTo>
                    <a:pt x="4360" y="3418"/>
                    <a:pt x="4405" y="3418"/>
                    <a:pt x="4451" y="3441"/>
                  </a:cubicBezTo>
                  <a:lnTo>
                    <a:pt x="4474" y="3441"/>
                  </a:lnTo>
                  <a:cubicBezTo>
                    <a:pt x="4497" y="3441"/>
                    <a:pt x="4519" y="3418"/>
                    <a:pt x="4519" y="3395"/>
                  </a:cubicBezTo>
                  <a:lnTo>
                    <a:pt x="4771" y="2574"/>
                  </a:lnTo>
                  <a:cubicBezTo>
                    <a:pt x="4885" y="2231"/>
                    <a:pt x="4793" y="1866"/>
                    <a:pt x="4519" y="1661"/>
                  </a:cubicBezTo>
                  <a:cubicBezTo>
                    <a:pt x="4519" y="1524"/>
                    <a:pt x="4497" y="1341"/>
                    <a:pt x="4428" y="1181"/>
                  </a:cubicBezTo>
                  <a:cubicBezTo>
                    <a:pt x="4246" y="862"/>
                    <a:pt x="3858" y="702"/>
                    <a:pt x="3470" y="588"/>
                  </a:cubicBezTo>
                  <a:cubicBezTo>
                    <a:pt x="3447" y="588"/>
                    <a:pt x="3401" y="588"/>
                    <a:pt x="3333" y="565"/>
                  </a:cubicBezTo>
                  <a:cubicBezTo>
                    <a:pt x="3264" y="565"/>
                    <a:pt x="3104" y="542"/>
                    <a:pt x="3081" y="519"/>
                  </a:cubicBezTo>
                  <a:cubicBezTo>
                    <a:pt x="3059" y="496"/>
                    <a:pt x="3036" y="451"/>
                    <a:pt x="3013" y="428"/>
                  </a:cubicBezTo>
                  <a:cubicBezTo>
                    <a:pt x="2853" y="200"/>
                    <a:pt x="2602" y="63"/>
                    <a:pt x="2305" y="17"/>
                  </a:cubicBezTo>
                  <a:cubicBezTo>
                    <a:pt x="2228" y="6"/>
                    <a:pt x="2155" y="0"/>
                    <a:pt x="2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92;p71">
              <a:extLst>
                <a:ext uri="{FF2B5EF4-FFF2-40B4-BE49-F238E27FC236}">
                  <a16:creationId xmlns:a16="http://schemas.microsoft.com/office/drawing/2014/main" id="{9EBD1172-F1F3-42EE-A427-37389608AF19}"/>
                </a:ext>
              </a:extLst>
            </p:cNvPr>
            <p:cNvSpPr/>
            <p:nvPr/>
          </p:nvSpPr>
          <p:spPr>
            <a:xfrm>
              <a:off x="7632621" y="2477333"/>
              <a:ext cx="273471" cy="431080"/>
            </a:xfrm>
            <a:custGeom>
              <a:avLst/>
              <a:gdLst/>
              <a:ahLst/>
              <a:cxnLst/>
              <a:rect l="l" t="t" r="r" b="b"/>
              <a:pathLst>
                <a:path w="4520" h="7125" extrusionOk="0">
                  <a:moveTo>
                    <a:pt x="1142" y="0"/>
                  </a:moveTo>
                  <a:cubicBezTo>
                    <a:pt x="639" y="0"/>
                    <a:pt x="229" y="320"/>
                    <a:pt x="69" y="776"/>
                  </a:cubicBezTo>
                  <a:cubicBezTo>
                    <a:pt x="23" y="890"/>
                    <a:pt x="0" y="1027"/>
                    <a:pt x="0" y="1164"/>
                  </a:cubicBezTo>
                  <a:lnTo>
                    <a:pt x="0" y="3926"/>
                  </a:lnTo>
                  <a:cubicBezTo>
                    <a:pt x="0" y="4542"/>
                    <a:pt x="503" y="5067"/>
                    <a:pt x="1119" y="5067"/>
                  </a:cubicBezTo>
                  <a:lnTo>
                    <a:pt x="1187" y="5957"/>
                  </a:lnTo>
                  <a:cubicBezTo>
                    <a:pt x="1253" y="6614"/>
                    <a:pt x="1802" y="7124"/>
                    <a:pt x="2451" y="7124"/>
                  </a:cubicBezTo>
                  <a:cubicBezTo>
                    <a:pt x="2479" y="7124"/>
                    <a:pt x="2506" y="7123"/>
                    <a:pt x="2534" y="7122"/>
                  </a:cubicBezTo>
                  <a:lnTo>
                    <a:pt x="2671" y="7099"/>
                  </a:lnTo>
                  <a:cubicBezTo>
                    <a:pt x="3356" y="7053"/>
                    <a:pt x="3881" y="6437"/>
                    <a:pt x="3812" y="5752"/>
                  </a:cubicBezTo>
                  <a:lnTo>
                    <a:pt x="3630" y="3378"/>
                  </a:lnTo>
                  <a:lnTo>
                    <a:pt x="3812" y="3378"/>
                  </a:lnTo>
                  <a:cubicBezTo>
                    <a:pt x="4200" y="3378"/>
                    <a:pt x="4520" y="3059"/>
                    <a:pt x="4520" y="2671"/>
                  </a:cubicBezTo>
                  <a:lnTo>
                    <a:pt x="4520" y="2602"/>
                  </a:lnTo>
                  <a:cubicBezTo>
                    <a:pt x="4520" y="2283"/>
                    <a:pt x="4292" y="2009"/>
                    <a:pt x="3995" y="1917"/>
                  </a:cubicBezTo>
                  <a:cubicBezTo>
                    <a:pt x="3926" y="1917"/>
                    <a:pt x="3881" y="1895"/>
                    <a:pt x="3812" y="1895"/>
                  </a:cubicBezTo>
                  <a:lnTo>
                    <a:pt x="3447" y="1895"/>
                  </a:lnTo>
                  <a:lnTo>
                    <a:pt x="3447" y="1164"/>
                  </a:lnTo>
                  <a:cubicBezTo>
                    <a:pt x="3447" y="525"/>
                    <a:pt x="2922" y="0"/>
                    <a:pt x="2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93;p71">
              <a:extLst>
                <a:ext uri="{FF2B5EF4-FFF2-40B4-BE49-F238E27FC236}">
                  <a16:creationId xmlns:a16="http://schemas.microsoft.com/office/drawing/2014/main" id="{DE482740-1FC1-4E1A-9231-EDB258E92563}"/>
                </a:ext>
              </a:extLst>
            </p:cNvPr>
            <p:cNvSpPr/>
            <p:nvPr/>
          </p:nvSpPr>
          <p:spPr>
            <a:xfrm>
              <a:off x="7628446" y="2474550"/>
              <a:ext cx="281821" cy="436465"/>
            </a:xfrm>
            <a:custGeom>
              <a:avLst/>
              <a:gdLst/>
              <a:ahLst/>
              <a:cxnLst/>
              <a:rect l="l" t="t" r="r" b="b"/>
              <a:pathLst>
                <a:path w="4658" h="7214" extrusionOk="0">
                  <a:moveTo>
                    <a:pt x="2375" y="115"/>
                  </a:moveTo>
                  <a:cubicBezTo>
                    <a:pt x="2968" y="115"/>
                    <a:pt x="3470" y="594"/>
                    <a:pt x="3470" y="1210"/>
                  </a:cubicBezTo>
                  <a:lnTo>
                    <a:pt x="3470" y="2009"/>
                  </a:lnTo>
                  <a:lnTo>
                    <a:pt x="3881" y="2009"/>
                  </a:lnTo>
                  <a:cubicBezTo>
                    <a:pt x="3950" y="2009"/>
                    <a:pt x="3995" y="2009"/>
                    <a:pt x="4041" y="2032"/>
                  </a:cubicBezTo>
                  <a:cubicBezTo>
                    <a:pt x="4338" y="2100"/>
                    <a:pt x="4543" y="2351"/>
                    <a:pt x="4543" y="2648"/>
                  </a:cubicBezTo>
                  <a:lnTo>
                    <a:pt x="4543" y="2717"/>
                  </a:lnTo>
                  <a:cubicBezTo>
                    <a:pt x="4543" y="3082"/>
                    <a:pt x="4246" y="3379"/>
                    <a:pt x="3881" y="3379"/>
                  </a:cubicBezTo>
                  <a:lnTo>
                    <a:pt x="3630" y="3379"/>
                  </a:lnTo>
                  <a:lnTo>
                    <a:pt x="3836" y="5798"/>
                  </a:lnTo>
                  <a:cubicBezTo>
                    <a:pt x="3858" y="6118"/>
                    <a:pt x="3767" y="6437"/>
                    <a:pt x="3562" y="6665"/>
                  </a:cubicBezTo>
                  <a:cubicBezTo>
                    <a:pt x="3333" y="6916"/>
                    <a:pt x="3060" y="7076"/>
                    <a:pt x="2740" y="7099"/>
                  </a:cubicBezTo>
                  <a:lnTo>
                    <a:pt x="2603" y="7099"/>
                  </a:lnTo>
                  <a:cubicBezTo>
                    <a:pt x="2574" y="7101"/>
                    <a:pt x="2545" y="7102"/>
                    <a:pt x="2516" y="7102"/>
                  </a:cubicBezTo>
                  <a:cubicBezTo>
                    <a:pt x="1892" y="7102"/>
                    <a:pt x="1368" y="6636"/>
                    <a:pt x="1325" y="6003"/>
                  </a:cubicBezTo>
                  <a:lnTo>
                    <a:pt x="1233" y="5068"/>
                  </a:lnTo>
                  <a:lnTo>
                    <a:pt x="1188" y="5068"/>
                  </a:lnTo>
                  <a:cubicBezTo>
                    <a:pt x="594" y="5045"/>
                    <a:pt x="115" y="4565"/>
                    <a:pt x="115" y="3972"/>
                  </a:cubicBezTo>
                  <a:lnTo>
                    <a:pt x="115" y="1210"/>
                  </a:lnTo>
                  <a:cubicBezTo>
                    <a:pt x="115" y="1073"/>
                    <a:pt x="138" y="959"/>
                    <a:pt x="184" y="822"/>
                  </a:cubicBezTo>
                  <a:cubicBezTo>
                    <a:pt x="343" y="411"/>
                    <a:pt x="754" y="115"/>
                    <a:pt x="1211" y="115"/>
                  </a:cubicBezTo>
                  <a:close/>
                  <a:moveTo>
                    <a:pt x="1211" y="0"/>
                  </a:moveTo>
                  <a:cubicBezTo>
                    <a:pt x="708" y="0"/>
                    <a:pt x="252" y="320"/>
                    <a:pt x="92" y="799"/>
                  </a:cubicBezTo>
                  <a:cubicBezTo>
                    <a:pt x="24" y="936"/>
                    <a:pt x="1" y="1073"/>
                    <a:pt x="1" y="1210"/>
                  </a:cubicBezTo>
                  <a:lnTo>
                    <a:pt x="1" y="3972"/>
                  </a:lnTo>
                  <a:cubicBezTo>
                    <a:pt x="1" y="4611"/>
                    <a:pt x="503" y="5136"/>
                    <a:pt x="1142" y="5159"/>
                  </a:cubicBezTo>
                  <a:lnTo>
                    <a:pt x="1211" y="6003"/>
                  </a:lnTo>
                  <a:cubicBezTo>
                    <a:pt x="1256" y="6688"/>
                    <a:pt x="1850" y="7213"/>
                    <a:pt x="2512" y="7213"/>
                  </a:cubicBezTo>
                  <a:lnTo>
                    <a:pt x="2626" y="7213"/>
                  </a:lnTo>
                  <a:lnTo>
                    <a:pt x="2740" y="7190"/>
                  </a:lnTo>
                  <a:cubicBezTo>
                    <a:pt x="3082" y="7168"/>
                    <a:pt x="3402" y="7008"/>
                    <a:pt x="3630" y="6734"/>
                  </a:cubicBezTo>
                  <a:cubicBezTo>
                    <a:pt x="3858" y="6483"/>
                    <a:pt x="3973" y="6140"/>
                    <a:pt x="3950" y="5798"/>
                  </a:cubicBezTo>
                  <a:lnTo>
                    <a:pt x="3744" y="3493"/>
                  </a:lnTo>
                  <a:lnTo>
                    <a:pt x="3881" y="3493"/>
                  </a:lnTo>
                  <a:cubicBezTo>
                    <a:pt x="4315" y="3493"/>
                    <a:pt x="4657" y="3150"/>
                    <a:pt x="4657" y="2717"/>
                  </a:cubicBezTo>
                  <a:lnTo>
                    <a:pt x="4657" y="2648"/>
                  </a:lnTo>
                  <a:cubicBezTo>
                    <a:pt x="4657" y="2306"/>
                    <a:pt x="4406" y="2009"/>
                    <a:pt x="4064" y="1918"/>
                  </a:cubicBezTo>
                  <a:cubicBezTo>
                    <a:pt x="4018" y="1895"/>
                    <a:pt x="3950" y="1895"/>
                    <a:pt x="3881" y="1895"/>
                  </a:cubicBezTo>
                  <a:lnTo>
                    <a:pt x="3562" y="1895"/>
                  </a:lnTo>
                  <a:lnTo>
                    <a:pt x="3562" y="1210"/>
                  </a:lnTo>
                  <a:cubicBezTo>
                    <a:pt x="3562" y="548"/>
                    <a:pt x="3037" y="0"/>
                    <a:pt x="2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94;p71">
              <a:extLst>
                <a:ext uri="{FF2B5EF4-FFF2-40B4-BE49-F238E27FC236}">
                  <a16:creationId xmlns:a16="http://schemas.microsoft.com/office/drawing/2014/main" id="{6B8DE421-226D-4189-B0F1-211F0C33346F}"/>
                </a:ext>
              </a:extLst>
            </p:cNvPr>
            <p:cNvSpPr/>
            <p:nvPr/>
          </p:nvSpPr>
          <p:spPr>
            <a:xfrm>
              <a:off x="7853579" y="2623692"/>
              <a:ext cx="16638" cy="26319"/>
            </a:xfrm>
            <a:custGeom>
              <a:avLst/>
              <a:gdLst/>
              <a:ahLst/>
              <a:cxnLst/>
              <a:rect l="l" t="t" r="r" b="b"/>
              <a:pathLst>
                <a:path w="275" h="435" extrusionOk="0">
                  <a:moveTo>
                    <a:pt x="274" y="1"/>
                  </a:moveTo>
                  <a:lnTo>
                    <a:pt x="0" y="297"/>
                  </a:lnTo>
                  <a:lnTo>
                    <a:pt x="252" y="43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95;p71">
              <a:extLst>
                <a:ext uri="{FF2B5EF4-FFF2-40B4-BE49-F238E27FC236}">
                  <a16:creationId xmlns:a16="http://schemas.microsoft.com/office/drawing/2014/main" id="{AF2E6803-E4D8-4408-8E3E-DFC5B515C0FB}"/>
                </a:ext>
              </a:extLst>
            </p:cNvPr>
            <p:cNvSpPr/>
            <p:nvPr/>
          </p:nvSpPr>
          <p:spPr>
            <a:xfrm>
              <a:off x="7850796" y="2619880"/>
              <a:ext cx="22144" cy="34244"/>
            </a:xfrm>
            <a:custGeom>
              <a:avLst/>
              <a:gdLst/>
              <a:ahLst/>
              <a:cxnLst/>
              <a:rect l="l" t="t" r="r" b="b"/>
              <a:pathLst>
                <a:path w="366" h="566" extrusionOk="0">
                  <a:moveTo>
                    <a:pt x="309" y="1"/>
                  </a:moveTo>
                  <a:cubicBezTo>
                    <a:pt x="298" y="1"/>
                    <a:pt x="286" y="6"/>
                    <a:pt x="275" y="18"/>
                  </a:cubicBezTo>
                  <a:lnTo>
                    <a:pt x="1" y="315"/>
                  </a:lnTo>
                  <a:cubicBezTo>
                    <a:pt x="1" y="315"/>
                    <a:pt x="1" y="337"/>
                    <a:pt x="1" y="360"/>
                  </a:cubicBezTo>
                  <a:cubicBezTo>
                    <a:pt x="1" y="360"/>
                    <a:pt x="1" y="383"/>
                    <a:pt x="24" y="383"/>
                  </a:cubicBezTo>
                  <a:lnTo>
                    <a:pt x="275" y="543"/>
                  </a:lnTo>
                  <a:cubicBezTo>
                    <a:pt x="275" y="566"/>
                    <a:pt x="275" y="566"/>
                    <a:pt x="298" y="566"/>
                  </a:cubicBezTo>
                  <a:cubicBezTo>
                    <a:pt x="320" y="566"/>
                    <a:pt x="320" y="543"/>
                    <a:pt x="343" y="543"/>
                  </a:cubicBezTo>
                  <a:cubicBezTo>
                    <a:pt x="343" y="520"/>
                    <a:pt x="343" y="474"/>
                    <a:pt x="320" y="452"/>
                  </a:cubicBezTo>
                  <a:lnTo>
                    <a:pt x="138" y="337"/>
                  </a:lnTo>
                  <a:lnTo>
                    <a:pt x="343" y="86"/>
                  </a:lnTo>
                  <a:cubicBezTo>
                    <a:pt x="366" y="64"/>
                    <a:pt x="366" y="41"/>
                    <a:pt x="343" y="18"/>
                  </a:cubicBezTo>
                  <a:cubicBezTo>
                    <a:pt x="332" y="6"/>
                    <a:pt x="320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96;p71">
              <a:extLst>
                <a:ext uri="{FF2B5EF4-FFF2-40B4-BE49-F238E27FC236}">
                  <a16:creationId xmlns:a16="http://schemas.microsoft.com/office/drawing/2014/main" id="{5799289F-53C6-46E8-B7D4-141755BE3009}"/>
                </a:ext>
              </a:extLst>
            </p:cNvPr>
            <p:cNvSpPr/>
            <p:nvPr/>
          </p:nvSpPr>
          <p:spPr>
            <a:xfrm>
              <a:off x="7685078" y="2597433"/>
              <a:ext cx="27710" cy="59474"/>
            </a:xfrm>
            <a:custGeom>
              <a:avLst/>
              <a:gdLst/>
              <a:ahLst/>
              <a:cxnLst/>
              <a:rect l="l" t="t" r="r" b="b"/>
              <a:pathLst>
                <a:path w="458" h="983" extrusionOk="0">
                  <a:moveTo>
                    <a:pt x="138" y="1"/>
                  </a:moveTo>
                  <a:lnTo>
                    <a:pt x="24" y="708"/>
                  </a:lnTo>
                  <a:cubicBezTo>
                    <a:pt x="1" y="845"/>
                    <a:pt x="115" y="982"/>
                    <a:pt x="252" y="982"/>
                  </a:cubicBezTo>
                  <a:lnTo>
                    <a:pt x="457" y="982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97;p71">
              <a:extLst>
                <a:ext uri="{FF2B5EF4-FFF2-40B4-BE49-F238E27FC236}">
                  <a16:creationId xmlns:a16="http://schemas.microsoft.com/office/drawing/2014/main" id="{F68E969B-B5C8-42B9-A0CD-7387BAB53BB3}"/>
                </a:ext>
              </a:extLst>
            </p:cNvPr>
            <p:cNvSpPr/>
            <p:nvPr/>
          </p:nvSpPr>
          <p:spPr>
            <a:xfrm>
              <a:off x="7682355" y="2594710"/>
              <a:ext cx="33155" cy="66311"/>
            </a:xfrm>
            <a:custGeom>
              <a:avLst/>
              <a:gdLst/>
              <a:ahLst/>
              <a:cxnLst/>
              <a:rect l="l" t="t" r="r" b="b"/>
              <a:pathLst>
                <a:path w="548" h="1096" extrusionOk="0">
                  <a:moveTo>
                    <a:pt x="206" y="0"/>
                  </a:moveTo>
                  <a:cubicBezTo>
                    <a:pt x="183" y="0"/>
                    <a:pt x="137" y="23"/>
                    <a:pt x="137" y="46"/>
                  </a:cubicBezTo>
                  <a:lnTo>
                    <a:pt x="23" y="753"/>
                  </a:lnTo>
                  <a:cubicBezTo>
                    <a:pt x="0" y="822"/>
                    <a:pt x="23" y="913"/>
                    <a:pt x="91" y="982"/>
                  </a:cubicBezTo>
                  <a:cubicBezTo>
                    <a:pt x="137" y="1050"/>
                    <a:pt x="228" y="1096"/>
                    <a:pt x="297" y="1096"/>
                  </a:cubicBezTo>
                  <a:lnTo>
                    <a:pt x="502" y="1096"/>
                  </a:lnTo>
                  <a:cubicBezTo>
                    <a:pt x="525" y="1096"/>
                    <a:pt x="548" y="1073"/>
                    <a:pt x="548" y="1027"/>
                  </a:cubicBezTo>
                  <a:cubicBezTo>
                    <a:pt x="548" y="1005"/>
                    <a:pt x="525" y="982"/>
                    <a:pt x="502" y="982"/>
                  </a:cubicBezTo>
                  <a:lnTo>
                    <a:pt x="297" y="982"/>
                  </a:lnTo>
                  <a:cubicBezTo>
                    <a:pt x="251" y="982"/>
                    <a:pt x="206" y="959"/>
                    <a:pt x="160" y="913"/>
                  </a:cubicBezTo>
                  <a:cubicBezTo>
                    <a:pt x="137" y="868"/>
                    <a:pt x="114" y="822"/>
                    <a:pt x="114" y="753"/>
                  </a:cubicBezTo>
                  <a:lnTo>
                    <a:pt x="251" y="69"/>
                  </a:lnTo>
                  <a:cubicBezTo>
                    <a:pt x="251" y="46"/>
                    <a:pt x="228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98;p71">
              <a:extLst>
                <a:ext uri="{FF2B5EF4-FFF2-40B4-BE49-F238E27FC236}">
                  <a16:creationId xmlns:a16="http://schemas.microsoft.com/office/drawing/2014/main" id="{1BAE0706-4DC9-46FA-8309-942BC50A8E2B}"/>
                </a:ext>
              </a:extLst>
            </p:cNvPr>
            <p:cNvSpPr/>
            <p:nvPr/>
          </p:nvSpPr>
          <p:spPr>
            <a:xfrm>
              <a:off x="7653313" y="2615161"/>
              <a:ext cx="18030" cy="17243"/>
            </a:xfrm>
            <a:custGeom>
              <a:avLst/>
              <a:gdLst/>
              <a:ahLst/>
              <a:cxnLst/>
              <a:rect l="l" t="t" r="r" b="b"/>
              <a:pathLst>
                <a:path w="298" h="285" extrusionOk="0">
                  <a:moveTo>
                    <a:pt x="148" y="0"/>
                  </a:moveTo>
                  <a:cubicBezTo>
                    <a:pt x="75" y="0"/>
                    <a:pt x="21" y="59"/>
                    <a:pt x="1" y="119"/>
                  </a:cubicBezTo>
                  <a:cubicBezTo>
                    <a:pt x="1" y="210"/>
                    <a:pt x="46" y="279"/>
                    <a:pt x="115" y="279"/>
                  </a:cubicBezTo>
                  <a:cubicBezTo>
                    <a:pt x="131" y="282"/>
                    <a:pt x="146" y="284"/>
                    <a:pt x="160" y="284"/>
                  </a:cubicBezTo>
                  <a:cubicBezTo>
                    <a:pt x="228" y="284"/>
                    <a:pt x="279" y="240"/>
                    <a:pt x="297" y="164"/>
                  </a:cubicBezTo>
                  <a:cubicBezTo>
                    <a:pt x="297" y="96"/>
                    <a:pt x="252" y="27"/>
                    <a:pt x="183" y="5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99;p71">
              <a:extLst>
                <a:ext uri="{FF2B5EF4-FFF2-40B4-BE49-F238E27FC236}">
                  <a16:creationId xmlns:a16="http://schemas.microsoft.com/office/drawing/2014/main" id="{F327EB0B-B8E9-43A0-8654-5F4F40CE0FF0}"/>
                </a:ext>
              </a:extLst>
            </p:cNvPr>
            <p:cNvSpPr/>
            <p:nvPr/>
          </p:nvSpPr>
          <p:spPr>
            <a:xfrm>
              <a:off x="7707161" y="2732598"/>
              <a:ext cx="23535" cy="9559"/>
            </a:xfrm>
            <a:custGeom>
              <a:avLst/>
              <a:gdLst/>
              <a:ahLst/>
              <a:cxnLst/>
              <a:rect l="l" t="t" r="r" b="b"/>
              <a:pathLst>
                <a:path w="389" h="158" extrusionOk="0">
                  <a:moveTo>
                    <a:pt x="158" y="1"/>
                  </a:moveTo>
                  <a:cubicBezTo>
                    <a:pt x="82" y="1"/>
                    <a:pt x="24" y="27"/>
                    <a:pt x="24" y="27"/>
                  </a:cubicBezTo>
                  <a:cubicBezTo>
                    <a:pt x="1" y="49"/>
                    <a:pt x="1" y="72"/>
                    <a:pt x="1" y="72"/>
                  </a:cubicBezTo>
                  <a:cubicBezTo>
                    <a:pt x="1" y="95"/>
                    <a:pt x="24" y="95"/>
                    <a:pt x="24" y="95"/>
                  </a:cubicBezTo>
                  <a:lnTo>
                    <a:pt x="47" y="95"/>
                  </a:lnTo>
                  <a:cubicBezTo>
                    <a:pt x="47" y="95"/>
                    <a:pt x="94" y="75"/>
                    <a:pt x="156" y="75"/>
                  </a:cubicBezTo>
                  <a:cubicBezTo>
                    <a:pt x="207" y="75"/>
                    <a:pt x="269" y="89"/>
                    <a:pt x="321" y="141"/>
                  </a:cubicBezTo>
                  <a:cubicBezTo>
                    <a:pt x="332" y="152"/>
                    <a:pt x="343" y="158"/>
                    <a:pt x="352" y="158"/>
                  </a:cubicBezTo>
                  <a:cubicBezTo>
                    <a:pt x="360" y="158"/>
                    <a:pt x="366" y="152"/>
                    <a:pt x="366" y="141"/>
                  </a:cubicBezTo>
                  <a:cubicBezTo>
                    <a:pt x="389" y="141"/>
                    <a:pt x="389" y="118"/>
                    <a:pt x="366" y="95"/>
                  </a:cubicBezTo>
                  <a:cubicBezTo>
                    <a:pt x="302" y="20"/>
                    <a:pt x="223" y="1"/>
                    <a:pt x="158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00;p71">
              <a:extLst>
                <a:ext uri="{FF2B5EF4-FFF2-40B4-BE49-F238E27FC236}">
                  <a16:creationId xmlns:a16="http://schemas.microsoft.com/office/drawing/2014/main" id="{75347731-F398-49DA-9BF5-A2FE1CCB1558}"/>
                </a:ext>
              </a:extLst>
            </p:cNvPr>
            <p:cNvSpPr/>
            <p:nvPr/>
          </p:nvSpPr>
          <p:spPr>
            <a:xfrm>
              <a:off x="7703047" y="2730057"/>
              <a:ext cx="30433" cy="15247"/>
            </a:xfrm>
            <a:custGeom>
              <a:avLst/>
              <a:gdLst/>
              <a:ahLst/>
              <a:cxnLst/>
              <a:rect l="l" t="t" r="r" b="b"/>
              <a:pathLst>
                <a:path w="503" h="252" extrusionOk="0">
                  <a:moveTo>
                    <a:pt x="206" y="0"/>
                  </a:moveTo>
                  <a:cubicBezTo>
                    <a:pt x="126" y="0"/>
                    <a:pt x="69" y="23"/>
                    <a:pt x="69" y="23"/>
                  </a:cubicBezTo>
                  <a:cubicBezTo>
                    <a:pt x="23" y="46"/>
                    <a:pt x="0" y="91"/>
                    <a:pt x="23" y="137"/>
                  </a:cubicBezTo>
                  <a:cubicBezTo>
                    <a:pt x="23" y="160"/>
                    <a:pt x="46" y="183"/>
                    <a:pt x="69" y="183"/>
                  </a:cubicBezTo>
                  <a:lnTo>
                    <a:pt x="137" y="183"/>
                  </a:lnTo>
                  <a:cubicBezTo>
                    <a:pt x="137" y="183"/>
                    <a:pt x="178" y="162"/>
                    <a:pt x="230" y="162"/>
                  </a:cubicBezTo>
                  <a:cubicBezTo>
                    <a:pt x="273" y="162"/>
                    <a:pt x="324" y="176"/>
                    <a:pt x="366" y="228"/>
                  </a:cubicBezTo>
                  <a:cubicBezTo>
                    <a:pt x="366" y="228"/>
                    <a:pt x="389" y="251"/>
                    <a:pt x="411" y="251"/>
                  </a:cubicBezTo>
                  <a:cubicBezTo>
                    <a:pt x="434" y="251"/>
                    <a:pt x="457" y="251"/>
                    <a:pt x="480" y="228"/>
                  </a:cubicBezTo>
                  <a:cubicBezTo>
                    <a:pt x="480" y="206"/>
                    <a:pt x="503" y="183"/>
                    <a:pt x="503" y="160"/>
                  </a:cubicBezTo>
                  <a:cubicBezTo>
                    <a:pt x="503" y="137"/>
                    <a:pt x="480" y="114"/>
                    <a:pt x="480" y="114"/>
                  </a:cubicBezTo>
                  <a:cubicBezTo>
                    <a:pt x="389" y="23"/>
                    <a:pt x="286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01;p71">
              <a:extLst>
                <a:ext uri="{FF2B5EF4-FFF2-40B4-BE49-F238E27FC236}">
                  <a16:creationId xmlns:a16="http://schemas.microsoft.com/office/drawing/2014/main" id="{C72D1778-C458-458A-BECE-1620105123B4}"/>
                </a:ext>
              </a:extLst>
            </p:cNvPr>
            <p:cNvSpPr/>
            <p:nvPr/>
          </p:nvSpPr>
          <p:spPr>
            <a:xfrm>
              <a:off x="7716842" y="2562038"/>
              <a:ext cx="71877" cy="30554"/>
            </a:xfrm>
            <a:custGeom>
              <a:avLst/>
              <a:gdLst/>
              <a:ahLst/>
              <a:cxnLst/>
              <a:rect l="l" t="t" r="r" b="b"/>
              <a:pathLst>
                <a:path w="1188" h="505" extrusionOk="0">
                  <a:moveTo>
                    <a:pt x="482" y="1"/>
                  </a:moveTo>
                  <a:cubicBezTo>
                    <a:pt x="304" y="1"/>
                    <a:pt x="163" y="58"/>
                    <a:pt x="92" y="129"/>
                  </a:cubicBezTo>
                  <a:cubicBezTo>
                    <a:pt x="1" y="221"/>
                    <a:pt x="1" y="312"/>
                    <a:pt x="69" y="335"/>
                  </a:cubicBezTo>
                  <a:cubicBezTo>
                    <a:pt x="138" y="380"/>
                    <a:pt x="229" y="380"/>
                    <a:pt x="320" y="403"/>
                  </a:cubicBezTo>
                  <a:cubicBezTo>
                    <a:pt x="412" y="403"/>
                    <a:pt x="503" y="426"/>
                    <a:pt x="571" y="426"/>
                  </a:cubicBezTo>
                  <a:cubicBezTo>
                    <a:pt x="640" y="449"/>
                    <a:pt x="731" y="472"/>
                    <a:pt x="822" y="472"/>
                  </a:cubicBezTo>
                  <a:cubicBezTo>
                    <a:pt x="887" y="488"/>
                    <a:pt x="952" y="504"/>
                    <a:pt x="1008" y="504"/>
                  </a:cubicBezTo>
                  <a:cubicBezTo>
                    <a:pt x="1031" y="504"/>
                    <a:pt x="1053" y="501"/>
                    <a:pt x="1074" y="495"/>
                  </a:cubicBezTo>
                  <a:cubicBezTo>
                    <a:pt x="1142" y="495"/>
                    <a:pt x="1188" y="403"/>
                    <a:pt x="1142" y="289"/>
                  </a:cubicBezTo>
                  <a:cubicBezTo>
                    <a:pt x="1074" y="198"/>
                    <a:pt x="914" y="61"/>
                    <a:pt x="640" y="15"/>
                  </a:cubicBezTo>
                  <a:cubicBezTo>
                    <a:pt x="585" y="5"/>
                    <a:pt x="53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02;p71">
              <a:extLst>
                <a:ext uri="{FF2B5EF4-FFF2-40B4-BE49-F238E27FC236}">
                  <a16:creationId xmlns:a16="http://schemas.microsoft.com/office/drawing/2014/main" id="{22C4E056-ACC2-45C4-9FD8-DA72036CDB31}"/>
                </a:ext>
              </a:extLst>
            </p:cNvPr>
            <p:cNvSpPr/>
            <p:nvPr/>
          </p:nvSpPr>
          <p:spPr>
            <a:xfrm>
              <a:off x="7628446" y="2569480"/>
              <a:ext cx="49794" cy="23898"/>
            </a:xfrm>
            <a:custGeom>
              <a:avLst/>
              <a:gdLst/>
              <a:ahLst/>
              <a:cxnLst/>
              <a:rect l="l" t="t" r="r" b="b"/>
              <a:pathLst>
                <a:path w="823" h="395" extrusionOk="0">
                  <a:moveTo>
                    <a:pt x="459" y="0"/>
                  </a:moveTo>
                  <a:cubicBezTo>
                    <a:pt x="429" y="0"/>
                    <a:pt x="398" y="2"/>
                    <a:pt x="366" y="6"/>
                  </a:cubicBezTo>
                  <a:cubicBezTo>
                    <a:pt x="206" y="29"/>
                    <a:pt x="69" y="143"/>
                    <a:pt x="47" y="235"/>
                  </a:cubicBezTo>
                  <a:cubicBezTo>
                    <a:pt x="1" y="303"/>
                    <a:pt x="24" y="372"/>
                    <a:pt x="92" y="394"/>
                  </a:cubicBezTo>
                  <a:cubicBezTo>
                    <a:pt x="138" y="394"/>
                    <a:pt x="206" y="394"/>
                    <a:pt x="252" y="372"/>
                  </a:cubicBezTo>
                  <a:cubicBezTo>
                    <a:pt x="320" y="349"/>
                    <a:pt x="389" y="349"/>
                    <a:pt x="435" y="326"/>
                  </a:cubicBezTo>
                  <a:cubicBezTo>
                    <a:pt x="480" y="326"/>
                    <a:pt x="549" y="326"/>
                    <a:pt x="617" y="303"/>
                  </a:cubicBezTo>
                  <a:cubicBezTo>
                    <a:pt x="663" y="303"/>
                    <a:pt x="731" y="303"/>
                    <a:pt x="777" y="257"/>
                  </a:cubicBezTo>
                  <a:cubicBezTo>
                    <a:pt x="823" y="235"/>
                    <a:pt x="823" y="166"/>
                    <a:pt x="754" y="98"/>
                  </a:cubicBezTo>
                  <a:cubicBezTo>
                    <a:pt x="698" y="41"/>
                    <a:pt x="595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03;p71">
              <a:extLst>
                <a:ext uri="{FF2B5EF4-FFF2-40B4-BE49-F238E27FC236}">
                  <a16:creationId xmlns:a16="http://schemas.microsoft.com/office/drawing/2014/main" id="{8A024E69-D82D-4500-B961-787EDCBC27E5}"/>
                </a:ext>
              </a:extLst>
            </p:cNvPr>
            <p:cNvSpPr/>
            <p:nvPr/>
          </p:nvSpPr>
          <p:spPr>
            <a:xfrm>
              <a:off x="7729306" y="2615403"/>
              <a:ext cx="19361" cy="19421"/>
            </a:xfrm>
            <a:custGeom>
              <a:avLst/>
              <a:gdLst/>
              <a:ahLst/>
              <a:cxnLst/>
              <a:rect l="l" t="t" r="r" b="b"/>
              <a:pathLst>
                <a:path w="320" h="321" extrusionOk="0">
                  <a:moveTo>
                    <a:pt x="160" y="1"/>
                  </a:moveTo>
                  <a:cubicBezTo>
                    <a:pt x="69" y="1"/>
                    <a:pt x="0" y="92"/>
                    <a:pt x="0" y="160"/>
                  </a:cubicBezTo>
                  <a:cubicBezTo>
                    <a:pt x="23" y="252"/>
                    <a:pt x="91" y="320"/>
                    <a:pt x="183" y="320"/>
                  </a:cubicBezTo>
                  <a:cubicBezTo>
                    <a:pt x="274" y="297"/>
                    <a:pt x="320" y="229"/>
                    <a:pt x="320" y="138"/>
                  </a:cubicBezTo>
                  <a:cubicBezTo>
                    <a:pt x="320" y="46"/>
                    <a:pt x="251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04;p71">
              <a:extLst>
                <a:ext uri="{FF2B5EF4-FFF2-40B4-BE49-F238E27FC236}">
                  <a16:creationId xmlns:a16="http://schemas.microsoft.com/office/drawing/2014/main" id="{AFF19A30-CC19-4A38-84E7-8B4BACF95151}"/>
                </a:ext>
              </a:extLst>
            </p:cNvPr>
            <p:cNvSpPr/>
            <p:nvPr/>
          </p:nvSpPr>
          <p:spPr>
            <a:xfrm>
              <a:off x="7732028" y="2632646"/>
              <a:ext cx="16638" cy="3509"/>
            </a:xfrm>
            <a:custGeom>
              <a:avLst/>
              <a:gdLst/>
              <a:ahLst/>
              <a:cxnLst/>
              <a:rect l="l" t="t" r="r" b="b"/>
              <a:pathLst>
                <a:path w="275" h="58" extrusionOk="0">
                  <a:moveTo>
                    <a:pt x="151" y="1"/>
                  </a:moveTo>
                  <a:cubicBezTo>
                    <a:pt x="106" y="1"/>
                    <a:pt x="53" y="14"/>
                    <a:pt x="1" y="58"/>
                  </a:cubicBezTo>
                  <a:lnTo>
                    <a:pt x="275" y="35"/>
                  </a:lnTo>
                  <a:cubicBezTo>
                    <a:pt x="275" y="35"/>
                    <a:pt x="223" y="1"/>
                    <a:pt x="151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05;p71">
              <a:extLst>
                <a:ext uri="{FF2B5EF4-FFF2-40B4-BE49-F238E27FC236}">
                  <a16:creationId xmlns:a16="http://schemas.microsoft.com/office/drawing/2014/main" id="{0D28FAD7-46B2-4684-8174-FD369DD3F488}"/>
                </a:ext>
              </a:extLst>
            </p:cNvPr>
            <p:cNvSpPr/>
            <p:nvPr/>
          </p:nvSpPr>
          <p:spPr>
            <a:xfrm>
              <a:off x="7729306" y="2629016"/>
              <a:ext cx="23535" cy="9922"/>
            </a:xfrm>
            <a:custGeom>
              <a:avLst/>
              <a:gdLst/>
              <a:ahLst/>
              <a:cxnLst/>
              <a:rect l="l" t="t" r="r" b="b"/>
              <a:pathLst>
                <a:path w="389" h="164" extrusionOk="0">
                  <a:moveTo>
                    <a:pt x="207" y="1"/>
                  </a:moveTo>
                  <a:cubicBezTo>
                    <a:pt x="150" y="1"/>
                    <a:pt x="87" y="19"/>
                    <a:pt x="23" y="72"/>
                  </a:cubicBezTo>
                  <a:cubicBezTo>
                    <a:pt x="0" y="95"/>
                    <a:pt x="0" y="118"/>
                    <a:pt x="0" y="141"/>
                  </a:cubicBezTo>
                  <a:cubicBezTo>
                    <a:pt x="23" y="164"/>
                    <a:pt x="46" y="164"/>
                    <a:pt x="46" y="164"/>
                  </a:cubicBezTo>
                  <a:lnTo>
                    <a:pt x="91" y="164"/>
                  </a:lnTo>
                  <a:cubicBezTo>
                    <a:pt x="128" y="127"/>
                    <a:pt x="168" y="116"/>
                    <a:pt x="203" y="116"/>
                  </a:cubicBezTo>
                  <a:cubicBezTo>
                    <a:pt x="256" y="116"/>
                    <a:pt x="297" y="141"/>
                    <a:pt x="297" y="141"/>
                  </a:cubicBezTo>
                  <a:cubicBezTo>
                    <a:pt x="304" y="147"/>
                    <a:pt x="312" y="150"/>
                    <a:pt x="321" y="150"/>
                  </a:cubicBezTo>
                  <a:cubicBezTo>
                    <a:pt x="343" y="150"/>
                    <a:pt x="365" y="134"/>
                    <a:pt x="365" y="118"/>
                  </a:cubicBezTo>
                  <a:cubicBezTo>
                    <a:pt x="388" y="95"/>
                    <a:pt x="388" y="72"/>
                    <a:pt x="365" y="50"/>
                  </a:cubicBezTo>
                  <a:cubicBezTo>
                    <a:pt x="329" y="25"/>
                    <a:pt x="273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06;p71">
              <a:extLst>
                <a:ext uri="{FF2B5EF4-FFF2-40B4-BE49-F238E27FC236}">
                  <a16:creationId xmlns:a16="http://schemas.microsoft.com/office/drawing/2014/main" id="{720CE84B-1F2A-4405-AC67-9325639B9067}"/>
                </a:ext>
              </a:extLst>
            </p:cNvPr>
            <p:cNvSpPr/>
            <p:nvPr/>
          </p:nvSpPr>
          <p:spPr>
            <a:xfrm>
              <a:off x="7654705" y="2632888"/>
              <a:ext cx="13855" cy="1936"/>
            </a:xfrm>
            <a:custGeom>
              <a:avLst/>
              <a:gdLst/>
              <a:ahLst/>
              <a:cxnLst/>
              <a:rect l="l" t="t" r="r" b="b"/>
              <a:pathLst>
                <a:path w="229" h="32" extrusionOk="0">
                  <a:moveTo>
                    <a:pt x="110" y="1"/>
                  </a:moveTo>
                  <a:cubicBezTo>
                    <a:pt x="77" y="1"/>
                    <a:pt x="39" y="8"/>
                    <a:pt x="1" y="31"/>
                  </a:cubicBezTo>
                  <a:lnTo>
                    <a:pt x="229" y="31"/>
                  </a:lnTo>
                  <a:cubicBezTo>
                    <a:pt x="229" y="31"/>
                    <a:pt x="178" y="1"/>
                    <a:pt x="110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07;p71">
              <a:extLst>
                <a:ext uri="{FF2B5EF4-FFF2-40B4-BE49-F238E27FC236}">
                  <a16:creationId xmlns:a16="http://schemas.microsoft.com/office/drawing/2014/main" id="{FCE33749-532E-4F8C-B094-4175AF9F0C60}"/>
                </a:ext>
              </a:extLst>
            </p:cNvPr>
            <p:cNvSpPr/>
            <p:nvPr/>
          </p:nvSpPr>
          <p:spPr>
            <a:xfrm>
              <a:off x="7650591" y="2629681"/>
              <a:ext cx="22144" cy="7865"/>
            </a:xfrm>
            <a:custGeom>
              <a:avLst/>
              <a:gdLst/>
              <a:ahLst/>
              <a:cxnLst/>
              <a:rect l="l" t="t" r="r" b="b"/>
              <a:pathLst>
                <a:path w="366" h="130" extrusionOk="0">
                  <a:moveTo>
                    <a:pt x="211" y="1"/>
                  </a:moveTo>
                  <a:cubicBezTo>
                    <a:pt x="163" y="1"/>
                    <a:pt x="104" y="9"/>
                    <a:pt x="46" y="39"/>
                  </a:cubicBezTo>
                  <a:cubicBezTo>
                    <a:pt x="23" y="39"/>
                    <a:pt x="0" y="84"/>
                    <a:pt x="23" y="107"/>
                  </a:cubicBezTo>
                  <a:cubicBezTo>
                    <a:pt x="23" y="130"/>
                    <a:pt x="46" y="130"/>
                    <a:pt x="69" y="130"/>
                  </a:cubicBezTo>
                  <a:lnTo>
                    <a:pt x="91" y="130"/>
                  </a:lnTo>
                  <a:cubicBezTo>
                    <a:pt x="122" y="115"/>
                    <a:pt x="155" y="110"/>
                    <a:pt x="185" y="110"/>
                  </a:cubicBezTo>
                  <a:cubicBezTo>
                    <a:pt x="246" y="110"/>
                    <a:pt x="297" y="130"/>
                    <a:pt x="297" y="130"/>
                  </a:cubicBezTo>
                  <a:cubicBezTo>
                    <a:pt x="320" y="130"/>
                    <a:pt x="342" y="130"/>
                    <a:pt x="365" y="107"/>
                  </a:cubicBezTo>
                  <a:cubicBezTo>
                    <a:pt x="365" y="61"/>
                    <a:pt x="365" y="39"/>
                    <a:pt x="320" y="16"/>
                  </a:cubicBezTo>
                  <a:cubicBezTo>
                    <a:pt x="320" y="16"/>
                    <a:pt x="275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08;p71">
              <a:extLst>
                <a:ext uri="{FF2B5EF4-FFF2-40B4-BE49-F238E27FC236}">
                  <a16:creationId xmlns:a16="http://schemas.microsoft.com/office/drawing/2014/main" id="{552744B8-6182-4906-9D7C-44089FA763D6}"/>
                </a:ext>
              </a:extLst>
            </p:cNvPr>
            <p:cNvSpPr/>
            <p:nvPr/>
          </p:nvSpPr>
          <p:spPr>
            <a:xfrm>
              <a:off x="7711336" y="2662837"/>
              <a:ext cx="58082" cy="37088"/>
            </a:xfrm>
            <a:custGeom>
              <a:avLst/>
              <a:gdLst/>
              <a:ahLst/>
              <a:cxnLst/>
              <a:rect l="l" t="t" r="r" b="b"/>
              <a:pathLst>
                <a:path w="960" h="613" extrusionOk="0">
                  <a:moveTo>
                    <a:pt x="688" y="0"/>
                  </a:moveTo>
                  <a:cubicBezTo>
                    <a:pt x="655" y="0"/>
                    <a:pt x="621" y="12"/>
                    <a:pt x="594" y="38"/>
                  </a:cubicBezTo>
                  <a:cubicBezTo>
                    <a:pt x="525" y="107"/>
                    <a:pt x="343" y="244"/>
                    <a:pt x="92" y="267"/>
                  </a:cubicBezTo>
                  <a:cubicBezTo>
                    <a:pt x="46" y="267"/>
                    <a:pt x="0" y="335"/>
                    <a:pt x="23" y="404"/>
                  </a:cubicBezTo>
                  <a:cubicBezTo>
                    <a:pt x="74" y="489"/>
                    <a:pt x="176" y="612"/>
                    <a:pt x="358" y="612"/>
                  </a:cubicBezTo>
                  <a:cubicBezTo>
                    <a:pt x="419" y="612"/>
                    <a:pt x="490" y="598"/>
                    <a:pt x="571" y="563"/>
                  </a:cubicBezTo>
                  <a:cubicBezTo>
                    <a:pt x="959" y="381"/>
                    <a:pt x="891" y="107"/>
                    <a:pt x="754" y="15"/>
                  </a:cubicBezTo>
                  <a:cubicBezTo>
                    <a:pt x="735" y="6"/>
                    <a:pt x="712" y="0"/>
                    <a:pt x="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09;p71">
              <a:extLst>
                <a:ext uri="{FF2B5EF4-FFF2-40B4-BE49-F238E27FC236}">
                  <a16:creationId xmlns:a16="http://schemas.microsoft.com/office/drawing/2014/main" id="{3B500570-1E40-4CC3-B01F-FF08A5A19629}"/>
                </a:ext>
              </a:extLst>
            </p:cNvPr>
            <p:cNvSpPr/>
            <p:nvPr/>
          </p:nvSpPr>
          <p:spPr>
            <a:xfrm>
              <a:off x="7708553" y="2659449"/>
              <a:ext cx="58082" cy="43017"/>
            </a:xfrm>
            <a:custGeom>
              <a:avLst/>
              <a:gdLst/>
              <a:ahLst/>
              <a:cxnLst/>
              <a:rect l="l" t="t" r="r" b="b"/>
              <a:pathLst>
                <a:path w="960" h="711" extrusionOk="0">
                  <a:moveTo>
                    <a:pt x="777" y="117"/>
                  </a:moveTo>
                  <a:cubicBezTo>
                    <a:pt x="800" y="140"/>
                    <a:pt x="845" y="208"/>
                    <a:pt x="845" y="277"/>
                  </a:cubicBezTo>
                  <a:cubicBezTo>
                    <a:pt x="845" y="391"/>
                    <a:pt x="754" y="482"/>
                    <a:pt x="594" y="551"/>
                  </a:cubicBezTo>
                  <a:cubicBezTo>
                    <a:pt x="512" y="589"/>
                    <a:pt x="443" y="604"/>
                    <a:pt x="386" y="604"/>
                  </a:cubicBezTo>
                  <a:cubicBezTo>
                    <a:pt x="237" y="604"/>
                    <a:pt x="164" y="503"/>
                    <a:pt x="115" y="437"/>
                  </a:cubicBezTo>
                  <a:cubicBezTo>
                    <a:pt x="115" y="414"/>
                    <a:pt x="115" y="391"/>
                    <a:pt x="138" y="391"/>
                  </a:cubicBezTo>
                  <a:cubicBezTo>
                    <a:pt x="138" y="391"/>
                    <a:pt x="138" y="368"/>
                    <a:pt x="138" y="368"/>
                  </a:cubicBezTo>
                  <a:cubicBezTo>
                    <a:pt x="412" y="345"/>
                    <a:pt x="594" y="208"/>
                    <a:pt x="686" y="140"/>
                  </a:cubicBezTo>
                  <a:cubicBezTo>
                    <a:pt x="686" y="117"/>
                    <a:pt x="708" y="117"/>
                    <a:pt x="731" y="117"/>
                  </a:cubicBezTo>
                  <a:close/>
                  <a:moveTo>
                    <a:pt x="737" y="1"/>
                  </a:moveTo>
                  <a:cubicBezTo>
                    <a:pt x="688" y="1"/>
                    <a:pt x="637" y="20"/>
                    <a:pt x="594" y="49"/>
                  </a:cubicBezTo>
                  <a:cubicBezTo>
                    <a:pt x="526" y="117"/>
                    <a:pt x="366" y="254"/>
                    <a:pt x="138" y="277"/>
                  </a:cubicBezTo>
                  <a:cubicBezTo>
                    <a:pt x="92" y="277"/>
                    <a:pt x="46" y="300"/>
                    <a:pt x="24" y="345"/>
                  </a:cubicBezTo>
                  <a:cubicBezTo>
                    <a:pt x="1" y="368"/>
                    <a:pt x="1" y="437"/>
                    <a:pt x="24" y="482"/>
                  </a:cubicBezTo>
                  <a:cubicBezTo>
                    <a:pt x="69" y="551"/>
                    <a:pt x="161" y="711"/>
                    <a:pt x="389" y="711"/>
                  </a:cubicBezTo>
                  <a:cubicBezTo>
                    <a:pt x="457" y="711"/>
                    <a:pt x="526" y="711"/>
                    <a:pt x="640" y="665"/>
                  </a:cubicBezTo>
                  <a:cubicBezTo>
                    <a:pt x="891" y="528"/>
                    <a:pt x="937" y="368"/>
                    <a:pt x="959" y="300"/>
                  </a:cubicBezTo>
                  <a:cubicBezTo>
                    <a:pt x="959" y="186"/>
                    <a:pt x="914" y="94"/>
                    <a:pt x="822" y="26"/>
                  </a:cubicBezTo>
                  <a:cubicBezTo>
                    <a:pt x="796" y="8"/>
                    <a:pt x="767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10;p71">
              <a:extLst>
                <a:ext uri="{FF2B5EF4-FFF2-40B4-BE49-F238E27FC236}">
                  <a16:creationId xmlns:a16="http://schemas.microsoft.com/office/drawing/2014/main" id="{C10B9938-DE3D-4BBD-B2C5-2B7772BE0B9D}"/>
                </a:ext>
              </a:extLst>
            </p:cNvPr>
            <p:cNvSpPr/>
            <p:nvPr/>
          </p:nvSpPr>
          <p:spPr>
            <a:xfrm>
              <a:off x="7803846" y="2489736"/>
              <a:ext cx="59474" cy="84280"/>
            </a:xfrm>
            <a:custGeom>
              <a:avLst/>
              <a:gdLst/>
              <a:ahLst/>
              <a:cxnLst/>
              <a:rect l="l" t="t" r="r" b="b"/>
              <a:pathLst>
                <a:path w="983" h="1393" extrusionOk="0">
                  <a:moveTo>
                    <a:pt x="434" y="1"/>
                  </a:moveTo>
                  <a:lnTo>
                    <a:pt x="1" y="617"/>
                  </a:lnTo>
                  <a:lnTo>
                    <a:pt x="1" y="617"/>
                  </a:lnTo>
                  <a:lnTo>
                    <a:pt x="92" y="548"/>
                  </a:lnTo>
                  <a:lnTo>
                    <a:pt x="754" y="1393"/>
                  </a:lnTo>
                  <a:lnTo>
                    <a:pt x="982" y="100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11;p71">
              <a:extLst>
                <a:ext uri="{FF2B5EF4-FFF2-40B4-BE49-F238E27FC236}">
                  <a16:creationId xmlns:a16="http://schemas.microsoft.com/office/drawing/2014/main" id="{B5B3AA4B-D3A8-41DC-ACCC-841FB036661A}"/>
                </a:ext>
              </a:extLst>
            </p:cNvPr>
            <p:cNvSpPr/>
            <p:nvPr/>
          </p:nvSpPr>
          <p:spPr>
            <a:xfrm>
              <a:off x="7799731" y="2486953"/>
              <a:ext cx="67702" cy="89846"/>
            </a:xfrm>
            <a:custGeom>
              <a:avLst/>
              <a:gdLst/>
              <a:ahLst/>
              <a:cxnLst/>
              <a:rect l="l" t="t" r="r" b="b"/>
              <a:pathLst>
                <a:path w="1119" h="1485" extrusionOk="0">
                  <a:moveTo>
                    <a:pt x="502" y="138"/>
                  </a:moveTo>
                  <a:lnTo>
                    <a:pt x="1005" y="1051"/>
                  </a:lnTo>
                  <a:lnTo>
                    <a:pt x="822" y="1348"/>
                  </a:lnTo>
                  <a:lnTo>
                    <a:pt x="206" y="549"/>
                  </a:lnTo>
                  <a:lnTo>
                    <a:pt x="502" y="138"/>
                  </a:lnTo>
                  <a:close/>
                  <a:moveTo>
                    <a:pt x="502" y="1"/>
                  </a:moveTo>
                  <a:cubicBezTo>
                    <a:pt x="480" y="1"/>
                    <a:pt x="480" y="1"/>
                    <a:pt x="457" y="24"/>
                  </a:cubicBezTo>
                  <a:lnTo>
                    <a:pt x="23" y="640"/>
                  </a:lnTo>
                  <a:cubicBezTo>
                    <a:pt x="0" y="663"/>
                    <a:pt x="23" y="686"/>
                    <a:pt x="46" y="708"/>
                  </a:cubicBezTo>
                  <a:cubicBezTo>
                    <a:pt x="53" y="715"/>
                    <a:pt x="59" y="718"/>
                    <a:pt x="66" y="718"/>
                  </a:cubicBezTo>
                  <a:cubicBezTo>
                    <a:pt x="82" y="718"/>
                    <a:pt x="98" y="702"/>
                    <a:pt x="114" y="686"/>
                  </a:cubicBezTo>
                  <a:lnTo>
                    <a:pt x="137" y="640"/>
                  </a:lnTo>
                  <a:lnTo>
                    <a:pt x="799" y="1462"/>
                  </a:lnTo>
                  <a:cubicBezTo>
                    <a:pt x="799" y="1484"/>
                    <a:pt x="822" y="1484"/>
                    <a:pt x="822" y="1484"/>
                  </a:cubicBezTo>
                  <a:lnTo>
                    <a:pt x="845" y="1484"/>
                  </a:lnTo>
                  <a:cubicBezTo>
                    <a:pt x="845" y="1484"/>
                    <a:pt x="868" y="1484"/>
                    <a:pt x="868" y="1462"/>
                  </a:cubicBezTo>
                  <a:lnTo>
                    <a:pt x="1096" y="1074"/>
                  </a:lnTo>
                  <a:cubicBezTo>
                    <a:pt x="1119" y="1051"/>
                    <a:pt x="1119" y="1028"/>
                    <a:pt x="1096" y="1005"/>
                  </a:cubicBezTo>
                  <a:lnTo>
                    <a:pt x="548" y="24"/>
                  </a:lnTo>
                  <a:cubicBezTo>
                    <a:pt x="548" y="1"/>
                    <a:pt x="525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12;p71">
              <a:extLst>
                <a:ext uri="{FF2B5EF4-FFF2-40B4-BE49-F238E27FC236}">
                  <a16:creationId xmlns:a16="http://schemas.microsoft.com/office/drawing/2014/main" id="{40DF7938-9142-483F-8723-A33FE9016C77}"/>
                </a:ext>
              </a:extLst>
            </p:cNvPr>
            <p:cNvSpPr/>
            <p:nvPr/>
          </p:nvSpPr>
          <p:spPr>
            <a:xfrm>
              <a:off x="7592568" y="2462146"/>
              <a:ext cx="237593" cy="74600"/>
            </a:xfrm>
            <a:custGeom>
              <a:avLst/>
              <a:gdLst/>
              <a:ahLst/>
              <a:cxnLst/>
              <a:rect l="l" t="t" r="r" b="b"/>
              <a:pathLst>
                <a:path w="3927" h="1233" extrusionOk="0">
                  <a:moveTo>
                    <a:pt x="0" y="0"/>
                  </a:moveTo>
                  <a:lnTo>
                    <a:pt x="0" y="457"/>
                  </a:lnTo>
                  <a:cubicBezTo>
                    <a:pt x="0" y="890"/>
                    <a:pt x="411" y="1233"/>
                    <a:pt x="891" y="1233"/>
                  </a:cubicBezTo>
                  <a:lnTo>
                    <a:pt x="1279" y="1233"/>
                  </a:lnTo>
                  <a:cubicBezTo>
                    <a:pt x="1598" y="1233"/>
                    <a:pt x="1872" y="1050"/>
                    <a:pt x="1963" y="776"/>
                  </a:cubicBezTo>
                  <a:cubicBezTo>
                    <a:pt x="2078" y="1050"/>
                    <a:pt x="2351" y="1233"/>
                    <a:pt x="2671" y="1233"/>
                  </a:cubicBezTo>
                  <a:lnTo>
                    <a:pt x="3059" y="1233"/>
                  </a:lnTo>
                  <a:cubicBezTo>
                    <a:pt x="3538" y="1233"/>
                    <a:pt x="3926" y="890"/>
                    <a:pt x="3926" y="457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13;p71">
              <a:extLst>
                <a:ext uri="{FF2B5EF4-FFF2-40B4-BE49-F238E27FC236}">
                  <a16:creationId xmlns:a16="http://schemas.microsoft.com/office/drawing/2014/main" id="{85CC8E1F-C2E8-4587-9B33-8BC2A42B9528}"/>
                </a:ext>
              </a:extLst>
            </p:cNvPr>
            <p:cNvSpPr/>
            <p:nvPr/>
          </p:nvSpPr>
          <p:spPr>
            <a:xfrm>
              <a:off x="7589785" y="2459363"/>
              <a:ext cx="243160" cy="80166"/>
            </a:xfrm>
            <a:custGeom>
              <a:avLst/>
              <a:gdLst/>
              <a:ahLst/>
              <a:cxnLst/>
              <a:rect l="l" t="t" r="r" b="b"/>
              <a:pathLst>
                <a:path w="4019" h="1325" extrusionOk="0">
                  <a:moveTo>
                    <a:pt x="3927" y="92"/>
                  </a:moveTo>
                  <a:lnTo>
                    <a:pt x="3927" y="503"/>
                  </a:lnTo>
                  <a:cubicBezTo>
                    <a:pt x="3927" y="891"/>
                    <a:pt x="3562" y="1233"/>
                    <a:pt x="3105" y="1233"/>
                  </a:cubicBezTo>
                  <a:lnTo>
                    <a:pt x="2717" y="1233"/>
                  </a:lnTo>
                  <a:cubicBezTo>
                    <a:pt x="2420" y="1233"/>
                    <a:pt x="2169" y="1050"/>
                    <a:pt x="2055" y="822"/>
                  </a:cubicBezTo>
                  <a:cubicBezTo>
                    <a:pt x="2055" y="799"/>
                    <a:pt x="2032" y="776"/>
                    <a:pt x="2009" y="776"/>
                  </a:cubicBezTo>
                  <a:cubicBezTo>
                    <a:pt x="1987" y="776"/>
                    <a:pt x="1964" y="799"/>
                    <a:pt x="1964" y="822"/>
                  </a:cubicBezTo>
                  <a:cubicBezTo>
                    <a:pt x="1872" y="1050"/>
                    <a:pt x="1599" y="1233"/>
                    <a:pt x="1325" y="1233"/>
                  </a:cubicBezTo>
                  <a:lnTo>
                    <a:pt x="937" y="1233"/>
                  </a:lnTo>
                  <a:cubicBezTo>
                    <a:pt x="480" y="1233"/>
                    <a:pt x="115" y="891"/>
                    <a:pt x="115" y="503"/>
                  </a:cubicBezTo>
                  <a:lnTo>
                    <a:pt x="115" y="92"/>
                  </a:lnTo>
                  <a:close/>
                  <a:moveTo>
                    <a:pt x="46" y="0"/>
                  </a:moveTo>
                  <a:cubicBezTo>
                    <a:pt x="24" y="0"/>
                    <a:pt x="1" y="23"/>
                    <a:pt x="1" y="46"/>
                  </a:cubicBezTo>
                  <a:lnTo>
                    <a:pt x="1" y="503"/>
                  </a:lnTo>
                  <a:cubicBezTo>
                    <a:pt x="1" y="959"/>
                    <a:pt x="412" y="1324"/>
                    <a:pt x="937" y="1324"/>
                  </a:cubicBezTo>
                  <a:lnTo>
                    <a:pt x="1325" y="1324"/>
                  </a:lnTo>
                  <a:cubicBezTo>
                    <a:pt x="1621" y="1324"/>
                    <a:pt x="1872" y="1187"/>
                    <a:pt x="2009" y="959"/>
                  </a:cubicBezTo>
                  <a:cubicBezTo>
                    <a:pt x="2146" y="1187"/>
                    <a:pt x="2420" y="1324"/>
                    <a:pt x="2717" y="1324"/>
                  </a:cubicBezTo>
                  <a:lnTo>
                    <a:pt x="3105" y="1324"/>
                  </a:lnTo>
                  <a:cubicBezTo>
                    <a:pt x="3607" y="1324"/>
                    <a:pt x="4018" y="959"/>
                    <a:pt x="4018" y="503"/>
                  </a:cubicBezTo>
                  <a:lnTo>
                    <a:pt x="4018" y="46"/>
                  </a:lnTo>
                  <a:cubicBezTo>
                    <a:pt x="4018" y="23"/>
                    <a:pt x="3995" y="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14;p71">
              <a:extLst>
                <a:ext uri="{FF2B5EF4-FFF2-40B4-BE49-F238E27FC236}">
                  <a16:creationId xmlns:a16="http://schemas.microsoft.com/office/drawing/2014/main" id="{334FC90F-6A61-4F43-8629-A463B3D75680}"/>
                </a:ext>
              </a:extLst>
            </p:cNvPr>
            <p:cNvSpPr/>
            <p:nvPr/>
          </p:nvSpPr>
          <p:spPr>
            <a:xfrm>
              <a:off x="7621549" y="2462146"/>
              <a:ext cx="60866" cy="64919"/>
            </a:xfrm>
            <a:custGeom>
              <a:avLst/>
              <a:gdLst/>
              <a:ahLst/>
              <a:cxnLst/>
              <a:rect l="l" t="t" r="r" b="b"/>
              <a:pathLst>
                <a:path w="1006" h="1073" extrusionOk="0">
                  <a:moveTo>
                    <a:pt x="1" y="1073"/>
                  </a:moveTo>
                  <a:lnTo>
                    <a:pt x="1005" y="0"/>
                  </a:lnTo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15;p71">
              <a:extLst>
                <a:ext uri="{FF2B5EF4-FFF2-40B4-BE49-F238E27FC236}">
                  <a16:creationId xmlns:a16="http://schemas.microsoft.com/office/drawing/2014/main" id="{E7E289F8-7BCD-444B-8402-D2F4AC1957E0}"/>
                </a:ext>
              </a:extLst>
            </p:cNvPr>
            <p:cNvSpPr/>
            <p:nvPr/>
          </p:nvSpPr>
          <p:spPr>
            <a:xfrm>
              <a:off x="7618826" y="2458335"/>
              <a:ext cx="67702" cy="71514"/>
            </a:xfrm>
            <a:custGeom>
              <a:avLst/>
              <a:gdLst/>
              <a:ahLst/>
              <a:cxnLst/>
              <a:rect l="l" t="t" r="r" b="b"/>
              <a:pathLst>
                <a:path w="1119" h="1182" extrusionOk="0">
                  <a:moveTo>
                    <a:pt x="1062" y="0"/>
                  </a:moveTo>
                  <a:cubicBezTo>
                    <a:pt x="1050" y="0"/>
                    <a:pt x="1039" y="6"/>
                    <a:pt x="1027" y="17"/>
                  </a:cubicBezTo>
                  <a:lnTo>
                    <a:pt x="23" y="1090"/>
                  </a:lnTo>
                  <a:cubicBezTo>
                    <a:pt x="0" y="1113"/>
                    <a:pt x="0" y="1159"/>
                    <a:pt x="23" y="1181"/>
                  </a:cubicBezTo>
                  <a:lnTo>
                    <a:pt x="46" y="1181"/>
                  </a:lnTo>
                  <a:cubicBezTo>
                    <a:pt x="69" y="1181"/>
                    <a:pt x="91" y="1181"/>
                    <a:pt x="91" y="1159"/>
                  </a:cubicBezTo>
                  <a:lnTo>
                    <a:pt x="1096" y="109"/>
                  </a:lnTo>
                  <a:cubicBezTo>
                    <a:pt x="1119" y="86"/>
                    <a:pt x="1119" y="40"/>
                    <a:pt x="1096" y="17"/>
                  </a:cubicBezTo>
                  <a:cubicBezTo>
                    <a:pt x="1084" y="6"/>
                    <a:pt x="1073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16;p71">
              <a:extLst>
                <a:ext uri="{FF2B5EF4-FFF2-40B4-BE49-F238E27FC236}">
                  <a16:creationId xmlns:a16="http://schemas.microsoft.com/office/drawing/2014/main" id="{78710133-4AD0-48DC-B18E-ACA41D051D35}"/>
                </a:ext>
              </a:extLst>
            </p:cNvPr>
            <p:cNvSpPr/>
            <p:nvPr/>
          </p:nvSpPr>
          <p:spPr>
            <a:xfrm>
              <a:off x="7639518" y="2464869"/>
              <a:ext cx="69094" cy="71877"/>
            </a:xfrm>
            <a:custGeom>
              <a:avLst/>
              <a:gdLst/>
              <a:ahLst/>
              <a:cxnLst/>
              <a:rect l="l" t="t" r="r" b="b"/>
              <a:pathLst>
                <a:path w="1142" h="1188" extrusionOk="0">
                  <a:moveTo>
                    <a:pt x="1" y="1188"/>
                  </a:moveTo>
                  <a:lnTo>
                    <a:pt x="1142" y="1"/>
                  </a:lnTo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17;p71">
              <a:extLst>
                <a:ext uri="{FF2B5EF4-FFF2-40B4-BE49-F238E27FC236}">
                  <a16:creationId xmlns:a16="http://schemas.microsoft.com/office/drawing/2014/main" id="{E8A8E83D-F012-4318-8251-6BB9909AB70E}"/>
                </a:ext>
              </a:extLst>
            </p:cNvPr>
            <p:cNvSpPr/>
            <p:nvPr/>
          </p:nvSpPr>
          <p:spPr>
            <a:xfrm>
              <a:off x="7635404" y="2461057"/>
              <a:ext cx="77383" cy="78472"/>
            </a:xfrm>
            <a:custGeom>
              <a:avLst/>
              <a:gdLst/>
              <a:ahLst/>
              <a:cxnLst/>
              <a:rect l="l" t="t" r="r" b="b"/>
              <a:pathLst>
                <a:path w="1279" h="1297" extrusionOk="0">
                  <a:moveTo>
                    <a:pt x="1210" y="1"/>
                  </a:moveTo>
                  <a:cubicBezTo>
                    <a:pt x="1193" y="1"/>
                    <a:pt x="1176" y="7"/>
                    <a:pt x="1164" y="18"/>
                  </a:cubicBezTo>
                  <a:lnTo>
                    <a:pt x="23" y="1205"/>
                  </a:lnTo>
                  <a:cubicBezTo>
                    <a:pt x="0" y="1228"/>
                    <a:pt x="0" y="1251"/>
                    <a:pt x="23" y="1273"/>
                  </a:cubicBezTo>
                  <a:cubicBezTo>
                    <a:pt x="23" y="1296"/>
                    <a:pt x="46" y="1296"/>
                    <a:pt x="69" y="1296"/>
                  </a:cubicBezTo>
                  <a:cubicBezTo>
                    <a:pt x="69" y="1296"/>
                    <a:pt x="91" y="1296"/>
                    <a:pt x="91" y="1273"/>
                  </a:cubicBezTo>
                  <a:lnTo>
                    <a:pt x="1255" y="86"/>
                  </a:lnTo>
                  <a:cubicBezTo>
                    <a:pt x="1278" y="86"/>
                    <a:pt x="1278" y="41"/>
                    <a:pt x="1255" y="18"/>
                  </a:cubicBezTo>
                  <a:cubicBezTo>
                    <a:pt x="1244" y="7"/>
                    <a:pt x="1227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18;p71">
              <a:extLst>
                <a:ext uri="{FF2B5EF4-FFF2-40B4-BE49-F238E27FC236}">
                  <a16:creationId xmlns:a16="http://schemas.microsoft.com/office/drawing/2014/main" id="{F52BEC22-0448-475E-ACF3-79A9EE705A95}"/>
                </a:ext>
              </a:extLst>
            </p:cNvPr>
            <p:cNvSpPr/>
            <p:nvPr/>
          </p:nvSpPr>
          <p:spPr>
            <a:xfrm>
              <a:off x="5090148" y="2529790"/>
              <a:ext cx="2490041" cy="1603377"/>
            </a:xfrm>
            <a:custGeom>
              <a:avLst/>
              <a:gdLst/>
              <a:ahLst/>
              <a:cxnLst/>
              <a:rect l="l" t="t" r="r" b="b"/>
              <a:pathLst>
                <a:path w="41156" h="26501" extrusionOk="0">
                  <a:moveTo>
                    <a:pt x="1325" y="0"/>
                  </a:moveTo>
                  <a:cubicBezTo>
                    <a:pt x="594" y="0"/>
                    <a:pt x="1" y="571"/>
                    <a:pt x="1" y="1301"/>
                  </a:cubicBezTo>
                  <a:lnTo>
                    <a:pt x="1" y="25177"/>
                  </a:lnTo>
                  <a:cubicBezTo>
                    <a:pt x="1" y="25907"/>
                    <a:pt x="594" y="26501"/>
                    <a:pt x="1325" y="26501"/>
                  </a:cubicBezTo>
                  <a:lnTo>
                    <a:pt x="39831" y="26501"/>
                  </a:lnTo>
                  <a:cubicBezTo>
                    <a:pt x="40562" y="26501"/>
                    <a:pt x="41155" y="25907"/>
                    <a:pt x="41155" y="25177"/>
                  </a:cubicBezTo>
                  <a:lnTo>
                    <a:pt x="41155" y="1301"/>
                  </a:lnTo>
                  <a:cubicBezTo>
                    <a:pt x="41155" y="571"/>
                    <a:pt x="40562" y="0"/>
                    <a:pt x="3983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2819;p71">
              <a:extLst>
                <a:ext uri="{FF2B5EF4-FFF2-40B4-BE49-F238E27FC236}">
                  <a16:creationId xmlns:a16="http://schemas.microsoft.com/office/drawing/2014/main" id="{A6A4B942-8EF1-40B6-9B84-750B4B338E7C}"/>
                </a:ext>
              </a:extLst>
            </p:cNvPr>
            <p:cNvSpPr/>
            <p:nvPr/>
          </p:nvSpPr>
          <p:spPr>
            <a:xfrm>
              <a:off x="7580165" y="3557265"/>
              <a:ext cx="61" cy="352185"/>
            </a:xfrm>
            <a:custGeom>
              <a:avLst/>
              <a:gdLst/>
              <a:ahLst/>
              <a:cxnLst/>
              <a:rect l="l" t="t" r="r" b="b"/>
              <a:pathLst>
                <a:path w="1" h="5821" extrusionOk="0">
                  <a:moveTo>
                    <a:pt x="0" y="0"/>
                  </a:moveTo>
                  <a:lnTo>
                    <a:pt x="0" y="5821"/>
                  </a:lnTo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20;p71">
              <a:extLst>
                <a:ext uri="{FF2B5EF4-FFF2-40B4-BE49-F238E27FC236}">
                  <a16:creationId xmlns:a16="http://schemas.microsoft.com/office/drawing/2014/main" id="{0F0AA1BC-AE27-4C02-86B2-EE9904E344A1}"/>
                </a:ext>
              </a:extLst>
            </p:cNvPr>
            <p:cNvSpPr/>
            <p:nvPr/>
          </p:nvSpPr>
          <p:spPr>
            <a:xfrm>
              <a:off x="5242072" y="2660962"/>
              <a:ext cx="2199992" cy="1472207"/>
            </a:xfrm>
            <a:custGeom>
              <a:avLst/>
              <a:gdLst/>
              <a:ahLst/>
              <a:cxnLst/>
              <a:rect l="l" t="t" r="r" b="b"/>
              <a:pathLst>
                <a:path w="36362" h="24333" extrusionOk="0">
                  <a:moveTo>
                    <a:pt x="1188" y="1"/>
                  </a:moveTo>
                  <a:cubicBezTo>
                    <a:pt x="526" y="1"/>
                    <a:pt x="1" y="549"/>
                    <a:pt x="1" y="1211"/>
                  </a:cubicBezTo>
                  <a:lnTo>
                    <a:pt x="1" y="23123"/>
                  </a:lnTo>
                  <a:cubicBezTo>
                    <a:pt x="1" y="23785"/>
                    <a:pt x="526" y="24333"/>
                    <a:pt x="1188" y="24333"/>
                  </a:cubicBezTo>
                  <a:lnTo>
                    <a:pt x="35197" y="24333"/>
                  </a:lnTo>
                  <a:cubicBezTo>
                    <a:pt x="35859" y="24333"/>
                    <a:pt x="36361" y="23785"/>
                    <a:pt x="36361" y="23123"/>
                  </a:cubicBezTo>
                  <a:lnTo>
                    <a:pt x="36361" y="1211"/>
                  </a:lnTo>
                  <a:cubicBezTo>
                    <a:pt x="36361" y="549"/>
                    <a:pt x="35859" y="1"/>
                    <a:pt x="35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21;p71">
              <a:extLst>
                <a:ext uri="{FF2B5EF4-FFF2-40B4-BE49-F238E27FC236}">
                  <a16:creationId xmlns:a16="http://schemas.microsoft.com/office/drawing/2014/main" id="{535CFFC7-E370-482D-9548-83752037ED09}"/>
                </a:ext>
              </a:extLst>
            </p:cNvPr>
            <p:cNvSpPr/>
            <p:nvPr/>
          </p:nvSpPr>
          <p:spPr>
            <a:xfrm>
              <a:off x="5871832" y="3428815"/>
              <a:ext cx="102249" cy="488921"/>
            </a:xfrm>
            <a:custGeom>
              <a:avLst/>
              <a:gdLst/>
              <a:ahLst/>
              <a:cxnLst/>
              <a:rect l="l" t="t" r="r" b="b"/>
              <a:pathLst>
                <a:path w="1690" h="8081" extrusionOk="0">
                  <a:moveTo>
                    <a:pt x="1" y="1"/>
                  </a:moveTo>
                  <a:lnTo>
                    <a:pt x="1" y="8081"/>
                  </a:lnTo>
                  <a:lnTo>
                    <a:pt x="1690" y="8081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22;p71">
              <a:extLst>
                <a:ext uri="{FF2B5EF4-FFF2-40B4-BE49-F238E27FC236}">
                  <a16:creationId xmlns:a16="http://schemas.microsoft.com/office/drawing/2014/main" id="{ACD24DA9-0277-4700-BFFA-BC6E831D96B4}"/>
                </a:ext>
              </a:extLst>
            </p:cNvPr>
            <p:cNvSpPr/>
            <p:nvPr/>
          </p:nvSpPr>
          <p:spPr>
            <a:xfrm>
              <a:off x="6654867" y="3228608"/>
              <a:ext cx="100858" cy="689123"/>
            </a:xfrm>
            <a:custGeom>
              <a:avLst/>
              <a:gdLst/>
              <a:ahLst/>
              <a:cxnLst/>
              <a:rect l="l" t="t" r="r" b="b"/>
              <a:pathLst>
                <a:path w="1667" h="11390" extrusionOk="0">
                  <a:moveTo>
                    <a:pt x="0" y="0"/>
                  </a:moveTo>
                  <a:lnTo>
                    <a:pt x="0" y="11390"/>
                  </a:lnTo>
                  <a:lnTo>
                    <a:pt x="1667" y="1139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23;p71">
              <a:extLst>
                <a:ext uri="{FF2B5EF4-FFF2-40B4-BE49-F238E27FC236}">
                  <a16:creationId xmlns:a16="http://schemas.microsoft.com/office/drawing/2014/main" id="{DF4B9719-C550-484F-A549-BFB7D4AFD76C}"/>
                </a:ext>
              </a:extLst>
            </p:cNvPr>
            <p:cNvSpPr/>
            <p:nvPr/>
          </p:nvSpPr>
          <p:spPr>
            <a:xfrm>
              <a:off x="6272304" y="3271384"/>
              <a:ext cx="100918" cy="646348"/>
            </a:xfrm>
            <a:custGeom>
              <a:avLst/>
              <a:gdLst/>
              <a:ahLst/>
              <a:cxnLst/>
              <a:rect l="l" t="t" r="r" b="b"/>
              <a:pathLst>
                <a:path w="1668" h="10683" extrusionOk="0">
                  <a:moveTo>
                    <a:pt x="1" y="1"/>
                  </a:moveTo>
                  <a:lnTo>
                    <a:pt x="1" y="10683"/>
                  </a:lnTo>
                  <a:lnTo>
                    <a:pt x="1667" y="10683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24;p71">
              <a:extLst>
                <a:ext uri="{FF2B5EF4-FFF2-40B4-BE49-F238E27FC236}">
                  <a16:creationId xmlns:a16="http://schemas.microsoft.com/office/drawing/2014/main" id="{FDC03BCC-C658-4BD6-A173-59BF3DA17FA0}"/>
                </a:ext>
              </a:extLst>
            </p:cNvPr>
            <p:cNvSpPr/>
            <p:nvPr/>
          </p:nvSpPr>
          <p:spPr>
            <a:xfrm>
              <a:off x="6061026" y="3188555"/>
              <a:ext cx="110538" cy="729176"/>
            </a:xfrm>
            <a:custGeom>
              <a:avLst/>
              <a:gdLst/>
              <a:ahLst/>
              <a:cxnLst/>
              <a:rect l="l" t="t" r="r" b="b"/>
              <a:pathLst>
                <a:path w="1827" h="12052" extrusionOk="0">
                  <a:moveTo>
                    <a:pt x="1667" y="137"/>
                  </a:moveTo>
                  <a:lnTo>
                    <a:pt x="1667" y="11938"/>
                  </a:lnTo>
                  <a:lnTo>
                    <a:pt x="160" y="11938"/>
                  </a:lnTo>
                  <a:lnTo>
                    <a:pt x="160" y="137"/>
                  </a:lnTo>
                  <a:close/>
                  <a:moveTo>
                    <a:pt x="1" y="0"/>
                  </a:moveTo>
                  <a:lnTo>
                    <a:pt x="1" y="11938"/>
                  </a:lnTo>
                  <a:lnTo>
                    <a:pt x="1" y="12052"/>
                  </a:lnTo>
                  <a:lnTo>
                    <a:pt x="1827" y="12052"/>
                  </a:lnTo>
                  <a:lnTo>
                    <a:pt x="1827" y="11938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25;p71">
              <a:extLst>
                <a:ext uri="{FF2B5EF4-FFF2-40B4-BE49-F238E27FC236}">
                  <a16:creationId xmlns:a16="http://schemas.microsoft.com/office/drawing/2014/main" id="{BC8DCCA2-A2B5-49D5-93EB-813CF61F2AB6}"/>
                </a:ext>
              </a:extLst>
            </p:cNvPr>
            <p:cNvSpPr/>
            <p:nvPr/>
          </p:nvSpPr>
          <p:spPr>
            <a:xfrm>
              <a:off x="6462889" y="2997968"/>
              <a:ext cx="110538" cy="919759"/>
            </a:xfrm>
            <a:custGeom>
              <a:avLst/>
              <a:gdLst/>
              <a:ahLst/>
              <a:cxnLst/>
              <a:rect l="l" t="t" r="r" b="b"/>
              <a:pathLst>
                <a:path w="1827" h="15202" extrusionOk="0">
                  <a:moveTo>
                    <a:pt x="1667" y="137"/>
                  </a:moveTo>
                  <a:lnTo>
                    <a:pt x="1667" y="15065"/>
                  </a:lnTo>
                  <a:lnTo>
                    <a:pt x="138" y="15065"/>
                  </a:lnTo>
                  <a:lnTo>
                    <a:pt x="138" y="137"/>
                  </a:lnTo>
                  <a:close/>
                  <a:moveTo>
                    <a:pt x="1" y="0"/>
                  </a:moveTo>
                  <a:lnTo>
                    <a:pt x="1" y="15065"/>
                  </a:lnTo>
                  <a:lnTo>
                    <a:pt x="1" y="15202"/>
                  </a:lnTo>
                  <a:lnTo>
                    <a:pt x="1827" y="15202"/>
                  </a:lnTo>
                  <a:lnTo>
                    <a:pt x="1827" y="15065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26;p71">
              <a:extLst>
                <a:ext uri="{FF2B5EF4-FFF2-40B4-BE49-F238E27FC236}">
                  <a16:creationId xmlns:a16="http://schemas.microsoft.com/office/drawing/2014/main" id="{06AA2F87-7217-45A9-A53B-C1B50BA1DC3C}"/>
                </a:ext>
              </a:extLst>
            </p:cNvPr>
            <p:cNvSpPr/>
            <p:nvPr/>
          </p:nvSpPr>
          <p:spPr>
            <a:xfrm>
              <a:off x="5450627" y="3808597"/>
              <a:ext cx="12464" cy="11495"/>
            </a:xfrm>
            <a:custGeom>
              <a:avLst/>
              <a:gdLst/>
              <a:ahLst/>
              <a:cxnLst/>
              <a:rect l="l" t="t" r="r" b="b"/>
              <a:pathLst>
                <a:path w="206" h="190" extrusionOk="0">
                  <a:moveTo>
                    <a:pt x="115" y="1"/>
                  </a:moveTo>
                  <a:cubicBezTo>
                    <a:pt x="69" y="1"/>
                    <a:pt x="0" y="23"/>
                    <a:pt x="0" y="69"/>
                  </a:cubicBezTo>
                  <a:cubicBezTo>
                    <a:pt x="0" y="138"/>
                    <a:pt x="23" y="183"/>
                    <a:pt x="69" y="183"/>
                  </a:cubicBezTo>
                  <a:cubicBezTo>
                    <a:pt x="81" y="187"/>
                    <a:pt x="93" y="189"/>
                    <a:pt x="104" y="189"/>
                  </a:cubicBezTo>
                  <a:cubicBezTo>
                    <a:pt x="153" y="189"/>
                    <a:pt x="183" y="152"/>
                    <a:pt x="183" y="115"/>
                  </a:cubicBezTo>
                  <a:cubicBezTo>
                    <a:pt x="206" y="69"/>
                    <a:pt x="160" y="23"/>
                    <a:pt x="115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27;p71">
              <a:extLst>
                <a:ext uri="{FF2B5EF4-FFF2-40B4-BE49-F238E27FC236}">
                  <a16:creationId xmlns:a16="http://schemas.microsoft.com/office/drawing/2014/main" id="{B8429E71-A34F-4FAE-B397-986F1A251F5D}"/>
                </a:ext>
              </a:extLst>
            </p:cNvPr>
            <p:cNvSpPr/>
            <p:nvPr/>
          </p:nvSpPr>
          <p:spPr>
            <a:xfrm>
              <a:off x="5911905" y="4130356"/>
              <a:ext cx="835540" cy="345348"/>
            </a:xfrm>
            <a:custGeom>
              <a:avLst/>
              <a:gdLst/>
              <a:ahLst/>
              <a:cxnLst/>
              <a:rect l="l" t="t" r="r" b="b"/>
              <a:pathLst>
                <a:path w="13810" h="5708" extrusionOk="0">
                  <a:moveTo>
                    <a:pt x="10774" y="92"/>
                  </a:moveTo>
                  <a:lnTo>
                    <a:pt x="10774" y="2329"/>
                  </a:lnTo>
                  <a:cubicBezTo>
                    <a:pt x="10774" y="3311"/>
                    <a:pt x="11207" y="4201"/>
                    <a:pt x="11892" y="4634"/>
                  </a:cubicBezTo>
                  <a:lnTo>
                    <a:pt x="13421" y="5593"/>
                  </a:lnTo>
                  <a:lnTo>
                    <a:pt x="388" y="5593"/>
                  </a:lnTo>
                  <a:lnTo>
                    <a:pt x="1712" y="4771"/>
                  </a:lnTo>
                  <a:cubicBezTo>
                    <a:pt x="2534" y="4246"/>
                    <a:pt x="3036" y="3219"/>
                    <a:pt x="3036" y="2055"/>
                  </a:cubicBezTo>
                  <a:lnTo>
                    <a:pt x="3036" y="92"/>
                  </a:lnTo>
                  <a:close/>
                  <a:moveTo>
                    <a:pt x="2922" y="1"/>
                  </a:moveTo>
                  <a:lnTo>
                    <a:pt x="2922" y="2055"/>
                  </a:lnTo>
                  <a:cubicBezTo>
                    <a:pt x="2922" y="3174"/>
                    <a:pt x="2420" y="4178"/>
                    <a:pt x="1666" y="4680"/>
                  </a:cubicBezTo>
                  <a:lnTo>
                    <a:pt x="0" y="5707"/>
                  </a:lnTo>
                  <a:lnTo>
                    <a:pt x="13809" y="5707"/>
                  </a:lnTo>
                  <a:lnTo>
                    <a:pt x="11961" y="4543"/>
                  </a:lnTo>
                  <a:cubicBezTo>
                    <a:pt x="11299" y="4132"/>
                    <a:pt x="10888" y="3265"/>
                    <a:pt x="10888" y="2329"/>
                  </a:cubicBezTo>
                  <a:lnTo>
                    <a:pt x="10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28;p71">
              <a:extLst>
                <a:ext uri="{FF2B5EF4-FFF2-40B4-BE49-F238E27FC236}">
                  <a16:creationId xmlns:a16="http://schemas.microsoft.com/office/drawing/2014/main" id="{489B7871-ED24-4630-8172-7509E6335E07}"/>
                </a:ext>
              </a:extLst>
            </p:cNvPr>
            <p:cNvSpPr/>
            <p:nvPr/>
          </p:nvSpPr>
          <p:spPr>
            <a:xfrm>
              <a:off x="5701958" y="4472868"/>
              <a:ext cx="1267830" cy="128507"/>
            </a:xfrm>
            <a:custGeom>
              <a:avLst/>
              <a:gdLst/>
              <a:ahLst/>
              <a:cxnLst/>
              <a:rect l="l" t="t" r="r" b="b"/>
              <a:pathLst>
                <a:path w="20955" h="2124" extrusionOk="0">
                  <a:moveTo>
                    <a:pt x="2123" y="1"/>
                  </a:moveTo>
                  <a:cubicBezTo>
                    <a:pt x="959" y="1"/>
                    <a:pt x="1" y="936"/>
                    <a:pt x="1" y="2123"/>
                  </a:cubicBezTo>
                  <a:lnTo>
                    <a:pt x="20954" y="2123"/>
                  </a:lnTo>
                  <a:cubicBezTo>
                    <a:pt x="20954" y="936"/>
                    <a:pt x="19996" y="1"/>
                    <a:pt x="188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29;p71">
              <a:extLst>
                <a:ext uri="{FF2B5EF4-FFF2-40B4-BE49-F238E27FC236}">
                  <a16:creationId xmlns:a16="http://schemas.microsoft.com/office/drawing/2014/main" id="{9FF493A3-B55B-4279-9FE4-9B1BA4FEAA98}"/>
                </a:ext>
              </a:extLst>
            </p:cNvPr>
            <p:cNvSpPr/>
            <p:nvPr/>
          </p:nvSpPr>
          <p:spPr>
            <a:xfrm>
              <a:off x="5090148" y="3913571"/>
              <a:ext cx="2490041" cy="219624"/>
            </a:xfrm>
            <a:custGeom>
              <a:avLst/>
              <a:gdLst/>
              <a:ahLst/>
              <a:cxnLst/>
              <a:rect l="l" t="t" r="r" b="b"/>
              <a:pathLst>
                <a:path w="41156" h="3630" extrusionOk="0">
                  <a:moveTo>
                    <a:pt x="1" y="0"/>
                  </a:moveTo>
                  <a:lnTo>
                    <a:pt x="1" y="2306"/>
                  </a:lnTo>
                  <a:cubicBezTo>
                    <a:pt x="1" y="3036"/>
                    <a:pt x="594" y="3630"/>
                    <a:pt x="1325" y="3630"/>
                  </a:cubicBezTo>
                  <a:lnTo>
                    <a:pt x="39831" y="3630"/>
                  </a:lnTo>
                  <a:cubicBezTo>
                    <a:pt x="40562" y="3630"/>
                    <a:pt x="41155" y="3036"/>
                    <a:pt x="41155" y="2306"/>
                  </a:cubicBezTo>
                  <a:lnTo>
                    <a:pt x="41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30;p71">
              <a:extLst>
                <a:ext uri="{FF2B5EF4-FFF2-40B4-BE49-F238E27FC236}">
                  <a16:creationId xmlns:a16="http://schemas.microsoft.com/office/drawing/2014/main" id="{7910C98C-6DFF-45B1-B3CF-19C42D4BB345}"/>
                </a:ext>
              </a:extLst>
            </p:cNvPr>
            <p:cNvSpPr/>
            <p:nvPr/>
          </p:nvSpPr>
          <p:spPr>
            <a:xfrm>
              <a:off x="5087425" y="3910788"/>
              <a:ext cx="2496878" cy="225190"/>
            </a:xfrm>
            <a:custGeom>
              <a:avLst/>
              <a:gdLst/>
              <a:ahLst/>
              <a:cxnLst/>
              <a:rect l="l" t="t" r="r" b="b"/>
              <a:pathLst>
                <a:path w="41269" h="3722" extrusionOk="0">
                  <a:moveTo>
                    <a:pt x="41154" y="92"/>
                  </a:moveTo>
                  <a:lnTo>
                    <a:pt x="41154" y="2352"/>
                  </a:lnTo>
                  <a:cubicBezTo>
                    <a:pt x="41154" y="3059"/>
                    <a:pt x="40584" y="3630"/>
                    <a:pt x="39876" y="3630"/>
                  </a:cubicBezTo>
                  <a:lnTo>
                    <a:pt x="1370" y="3630"/>
                  </a:lnTo>
                  <a:cubicBezTo>
                    <a:pt x="685" y="3630"/>
                    <a:pt x="114" y="3059"/>
                    <a:pt x="114" y="2352"/>
                  </a:cubicBezTo>
                  <a:lnTo>
                    <a:pt x="114" y="92"/>
                  </a:lnTo>
                  <a:close/>
                  <a:moveTo>
                    <a:pt x="0" y="1"/>
                  </a:moveTo>
                  <a:lnTo>
                    <a:pt x="0" y="2352"/>
                  </a:lnTo>
                  <a:cubicBezTo>
                    <a:pt x="0" y="3105"/>
                    <a:pt x="617" y="3721"/>
                    <a:pt x="1370" y="3721"/>
                  </a:cubicBezTo>
                  <a:lnTo>
                    <a:pt x="39876" y="3721"/>
                  </a:lnTo>
                  <a:cubicBezTo>
                    <a:pt x="40652" y="3721"/>
                    <a:pt x="41268" y="3105"/>
                    <a:pt x="41268" y="2352"/>
                  </a:cubicBezTo>
                  <a:lnTo>
                    <a:pt x="4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31;p71">
              <a:extLst>
                <a:ext uri="{FF2B5EF4-FFF2-40B4-BE49-F238E27FC236}">
                  <a16:creationId xmlns:a16="http://schemas.microsoft.com/office/drawing/2014/main" id="{10F68D46-2BAC-4733-BC2B-2AED71C8D2D4}"/>
                </a:ext>
              </a:extLst>
            </p:cNvPr>
            <p:cNvSpPr/>
            <p:nvPr/>
          </p:nvSpPr>
          <p:spPr>
            <a:xfrm>
              <a:off x="6298582" y="3981214"/>
              <a:ext cx="62197" cy="62197"/>
            </a:xfrm>
            <a:custGeom>
              <a:avLst/>
              <a:gdLst/>
              <a:ahLst/>
              <a:cxnLst/>
              <a:rect l="l" t="t" r="r" b="b"/>
              <a:pathLst>
                <a:path w="1028" h="1028" extrusionOk="0">
                  <a:moveTo>
                    <a:pt x="502" y="1"/>
                  </a:moveTo>
                  <a:cubicBezTo>
                    <a:pt x="228" y="1"/>
                    <a:pt x="0" y="229"/>
                    <a:pt x="0" y="526"/>
                  </a:cubicBezTo>
                  <a:cubicBezTo>
                    <a:pt x="0" y="800"/>
                    <a:pt x="228" y="1028"/>
                    <a:pt x="502" y="1028"/>
                  </a:cubicBezTo>
                  <a:cubicBezTo>
                    <a:pt x="799" y="1028"/>
                    <a:pt x="1027" y="800"/>
                    <a:pt x="1027" y="526"/>
                  </a:cubicBezTo>
                  <a:cubicBezTo>
                    <a:pt x="1027" y="229"/>
                    <a:pt x="79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32;p71">
              <a:extLst>
                <a:ext uri="{FF2B5EF4-FFF2-40B4-BE49-F238E27FC236}">
                  <a16:creationId xmlns:a16="http://schemas.microsoft.com/office/drawing/2014/main" id="{EF2F0B91-8DC2-43D7-8EB1-E3BD5698E903}"/>
                </a:ext>
              </a:extLst>
            </p:cNvPr>
            <p:cNvSpPr/>
            <p:nvPr/>
          </p:nvSpPr>
          <p:spPr>
            <a:xfrm>
              <a:off x="6261251" y="3948058"/>
              <a:ext cx="136796" cy="138188"/>
            </a:xfrm>
            <a:custGeom>
              <a:avLst/>
              <a:gdLst/>
              <a:ahLst/>
              <a:cxnLst/>
              <a:rect l="l" t="t" r="r" b="b"/>
              <a:pathLst>
                <a:path w="2261" h="2284" extrusionOk="0">
                  <a:moveTo>
                    <a:pt x="1142" y="92"/>
                  </a:moveTo>
                  <a:cubicBezTo>
                    <a:pt x="1713" y="92"/>
                    <a:pt x="2192" y="549"/>
                    <a:pt x="2192" y="1142"/>
                  </a:cubicBezTo>
                  <a:cubicBezTo>
                    <a:pt x="2192" y="1736"/>
                    <a:pt x="1713" y="2215"/>
                    <a:pt x="1142" y="2215"/>
                  </a:cubicBezTo>
                  <a:cubicBezTo>
                    <a:pt x="549" y="2215"/>
                    <a:pt x="69" y="1736"/>
                    <a:pt x="69" y="1142"/>
                  </a:cubicBezTo>
                  <a:cubicBezTo>
                    <a:pt x="69" y="549"/>
                    <a:pt x="549" y="92"/>
                    <a:pt x="1142" y="92"/>
                  </a:cubicBezTo>
                  <a:close/>
                  <a:moveTo>
                    <a:pt x="1142" y="1"/>
                  </a:moveTo>
                  <a:cubicBezTo>
                    <a:pt x="503" y="1"/>
                    <a:pt x="1" y="526"/>
                    <a:pt x="1" y="1142"/>
                  </a:cubicBezTo>
                  <a:cubicBezTo>
                    <a:pt x="1" y="1781"/>
                    <a:pt x="503" y="2284"/>
                    <a:pt x="1142" y="2284"/>
                  </a:cubicBezTo>
                  <a:cubicBezTo>
                    <a:pt x="1758" y="2284"/>
                    <a:pt x="2261" y="1781"/>
                    <a:pt x="2261" y="1142"/>
                  </a:cubicBezTo>
                  <a:cubicBezTo>
                    <a:pt x="2261" y="526"/>
                    <a:pt x="1758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33;p71">
              <a:extLst>
                <a:ext uri="{FF2B5EF4-FFF2-40B4-BE49-F238E27FC236}">
                  <a16:creationId xmlns:a16="http://schemas.microsoft.com/office/drawing/2014/main" id="{1A9D08F2-E169-4FA8-8931-8B6BF608A50E}"/>
                </a:ext>
              </a:extLst>
            </p:cNvPr>
            <p:cNvSpPr/>
            <p:nvPr/>
          </p:nvSpPr>
          <p:spPr>
            <a:xfrm>
              <a:off x="6310985" y="2578132"/>
              <a:ext cx="37330" cy="37330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20" y="114"/>
                  </a:moveTo>
                  <a:cubicBezTo>
                    <a:pt x="411" y="114"/>
                    <a:pt x="526" y="206"/>
                    <a:pt x="526" y="320"/>
                  </a:cubicBezTo>
                  <a:cubicBezTo>
                    <a:pt x="526" y="434"/>
                    <a:pt x="411" y="525"/>
                    <a:pt x="320" y="525"/>
                  </a:cubicBezTo>
                  <a:cubicBezTo>
                    <a:pt x="206" y="525"/>
                    <a:pt x="92" y="434"/>
                    <a:pt x="92" y="320"/>
                  </a:cubicBezTo>
                  <a:cubicBezTo>
                    <a:pt x="92" y="206"/>
                    <a:pt x="206" y="114"/>
                    <a:pt x="320" y="114"/>
                  </a:cubicBezTo>
                  <a:close/>
                  <a:moveTo>
                    <a:pt x="320" y="0"/>
                  </a:moveTo>
                  <a:cubicBezTo>
                    <a:pt x="138" y="0"/>
                    <a:pt x="1" y="137"/>
                    <a:pt x="1" y="320"/>
                  </a:cubicBezTo>
                  <a:cubicBezTo>
                    <a:pt x="1" y="480"/>
                    <a:pt x="138" y="617"/>
                    <a:pt x="320" y="617"/>
                  </a:cubicBezTo>
                  <a:cubicBezTo>
                    <a:pt x="480" y="617"/>
                    <a:pt x="617" y="480"/>
                    <a:pt x="617" y="320"/>
                  </a:cubicBezTo>
                  <a:cubicBezTo>
                    <a:pt x="617" y="137"/>
                    <a:pt x="480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34;p71">
              <a:extLst>
                <a:ext uri="{FF2B5EF4-FFF2-40B4-BE49-F238E27FC236}">
                  <a16:creationId xmlns:a16="http://schemas.microsoft.com/office/drawing/2014/main" id="{4A6A8B1E-38D8-47A1-8658-3D7E8CC93E1F}"/>
                </a:ext>
              </a:extLst>
            </p:cNvPr>
            <p:cNvSpPr/>
            <p:nvPr/>
          </p:nvSpPr>
          <p:spPr>
            <a:xfrm>
              <a:off x="7381290" y="2492519"/>
              <a:ext cx="37330" cy="87245"/>
            </a:xfrm>
            <a:custGeom>
              <a:avLst/>
              <a:gdLst/>
              <a:ahLst/>
              <a:cxnLst/>
              <a:rect l="l" t="t" r="r" b="b"/>
              <a:pathLst>
                <a:path w="617" h="1442" extrusionOk="0">
                  <a:moveTo>
                    <a:pt x="274" y="0"/>
                  </a:moveTo>
                  <a:cubicBezTo>
                    <a:pt x="114" y="23"/>
                    <a:pt x="0" y="160"/>
                    <a:pt x="0" y="297"/>
                  </a:cubicBezTo>
                  <a:lnTo>
                    <a:pt x="46" y="1187"/>
                  </a:lnTo>
                  <a:cubicBezTo>
                    <a:pt x="46" y="1333"/>
                    <a:pt x="160" y="1441"/>
                    <a:pt x="302" y="1441"/>
                  </a:cubicBezTo>
                  <a:cubicBezTo>
                    <a:pt x="315" y="1441"/>
                    <a:pt x="329" y="1440"/>
                    <a:pt x="343" y="1438"/>
                  </a:cubicBezTo>
                  <a:cubicBezTo>
                    <a:pt x="502" y="1438"/>
                    <a:pt x="616" y="1301"/>
                    <a:pt x="616" y="1141"/>
                  </a:cubicBezTo>
                  <a:lnTo>
                    <a:pt x="548" y="274"/>
                  </a:lnTo>
                  <a:cubicBezTo>
                    <a:pt x="548" y="114"/>
                    <a:pt x="411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35;p71">
              <a:extLst>
                <a:ext uri="{FF2B5EF4-FFF2-40B4-BE49-F238E27FC236}">
                  <a16:creationId xmlns:a16="http://schemas.microsoft.com/office/drawing/2014/main" id="{FBD2CBB5-4155-4936-9C37-331EC8E16334}"/>
                </a:ext>
              </a:extLst>
            </p:cNvPr>
            <p:cNvSpPr/>
            <p:nvPr/>
          </p:nvSpPr>
          <p:spPr>
            <a:xfrm>
              <a:off x="7377115" y="2489736"/>
              <a:ext cx="44288" cy="93960"/>
            </a:xfrm>
            <a:custGeom>
              <a:avLst/>
              <a:gdLst/>
              <a:ahLst/>
              <a:cxnLst/>
              <a:rect l="l" t="t" r="r" b="b"/>
              <a:pathLst>
                <a:path w="732" h="1553" extrusionOk="0">
                  <a:moveTo>
                    <a:pt x="343" y="115"/>
                  </a:moveTo>
                  <a:cubicBezTo>
                    <a:pt x="389" y="115"/>
                    <a:pt x="457" y="115"/>
                    <a:pt x="503" y="160"/>
                  </a:cubicBezTo>
                  <a:cubicBezTo>
                    <a:pt x="549" y="206"/>
                    <a:pt x="571" y="252"/>
                    <a:pt x="571" y="320"/>
                  </a:cubicBezTo>
                  <a:lnTo>
                    <a:pt x="617" y="1210"/>
                  </a:lnTo>
                  <a:cubicBezTo>
                    <a:pt x="640" y="1324"/>
                    <a:pt x="526" y="1438"/>
                    <a:pt x="412" y="1438"/>
                  </a:cubicBezTo>
                  <a:cubicBezTo>
                    <a:pt x="297" y="1438"/>
                    <a:pt x="183" y="1347"/>
                    <a:pt x="160" y="1233"/>
                  </a:cubicBezTo>
                  <a:lnTo>
                    <a:pt x="115" y="343"/>
                  </a:lnTo>
                  <a:cubicBezTo>
                    <a:pt x="115" y="297"/>
                    <a:pt x="138" y="229"/>
                    <a:pt x="183" y="183"/>
                  </a:cubicBezTo>
                  <a:cubicBezTo>
                    <a:pt x="229" y="137"/>
                    <a:pt x="275" y="115"/>
                    <a:pt x="343" y="115"/>
                  </a:cubicBezTo>
                  <a:close/>
                  <a:moveTo>
                    <a:pt x="320" y="1"/>
                  </a:moveTo>
                  <a:cubicBezTo>
                    <a:pt x="252" y="1"/>
                    <a:pt x="160" y="46"/>
                    <a:pt x="92" y="115"/>
                  </a:cubicBezTo>
                  <a:cubicBezTo>
                    <a:pt x="46" y="183"/>
                    <a:pt x="1" y="274"/>
                    <a:pt x="24" y="343"/>
                  </a:cubicBezTo>
                  <a:lnTo>
                    <a:pt x="69" y="1233"/>
                  </a:lnTo>
                  <a:cubicBezTo>
                    <a:pt x="69" y="1416"/>
                    <a:pt x="229" y="1553"/>
                    <a:pt x="389" y="1553"/>
                  </a:cubicBezTo>
                  <a:lnTo>
                    <a:pt x="412" y="1553"/>
                  </a:lnTo>
                  <a:cubicBezTo>
                    <a:pt x="594" y="1530"/>
                    <a:pt x="731" y="1370"/>
                    <a:pt x="731" y="1187"/>
                  </a:cubicBezTo>
                  <a:lnTo>
                    <a:pt x="685" y="320"/>
                  </a:lnTo>
                  <a:cubicBezTo>
                    <a:pt x="685" y="229"/>
                    <a:pt x="640" y="137"/>
                    <a:pt x="571" y="92"/>
                  </a:cubicBezTo>
                  <a:cubicBezTo>
                    <a:pt x="503" y="23"/>
                    <a:pt x="412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36;p71">
              <a:extLst>
                <a:ext uri="{FF2B5EF4-FFF2-40B4-BE49-F238E27FC236}">
                  <a16:creationId xmlns:a16="http://schemas.microsoft.com/office/drawing/2014/main" id="{A88269F3-C182-4550-9621-CFBE7E6CD410}"/>
                </a:ext>
              </a:extLst>
            </p:cNvPr>
            <p:cNvSpPr/>
            <p:nvPr/>
          </p:nvSpPr>
          <p:spPr>
            <a:xfrm>
              <a:off x="7414385" y="2490946"/>
              <a:ext cx="38782" cy="91359"/>
            </a:xfrm>
            <a:custGeom>
              <a:avLst/>
              <a:gdLst/>
              <a:ahLst/>
              <a:cxnLst/>
              <a:rect l="l" t="t" r="r" b="b"/>
              <a:pathLst>
                <a:path w="641" h="1510" extrusionOk="0">
                  <a:moveTo>
                    <a:pt x="315" y="0"/>
                  </a:moveTo>
                  <a:cubicBezTo>
                    <a:pt x="302" y="0"/>
                    <a:pt x="289" y="1"/>
                    <a:pt x="275" y="3"/>
                  </a:cubicBezTo>
                  <a:cubicBezTo>
                    <a:pt x="115" y="3"/>
                    <a:pt x="1" y="140"/>
                    <a:pt x="24" y="300"/>
                  </a:cubicBezTo>
                  <a:lnTo>
                    <a:pt x="69" y="1236"/>
                  </a:lnTo>
                  <a:cubicBezTo>
                    <a:pt x="69" y="1396"/>
                    <a:pt x="206" y="1510"/>
                    <a:pt x="366" y="1510"/>
                  </a:cubicBezTo>
                  <a:cubicBezTo>
                    <a:pt x="526" y="1487"/>
                    <a:pt x="640" y="1350"/>
                    <a:pt x="617" y="1213"/>
                  </a:cubicBezTo>
                  <a:lnTo>
                    <a:pt x="572" y="254"/>
                  </a:lnTo>
                  <a:cubicBezTo>
                    <a:pt x="572" y="108"/>
                    <a:pt x="457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37;p71">
              <a:extLst>
                <a:ext uri="{FF2B5EF4-FFF2-40B4-BE49-F238E27FC236}">
                  <a16:creationId xmlns:a16="http://schemas.microsoft.com/office/drawing/2014/main" id="{DAB75EC3-D574-419B-BCC4-002AE40987D0}"/>
                </a:ext>
              </a:extLst>
            </p:cNvPr>
            <p:cNvSpPr/>
            <p:nvPr/>
          </p:nvSpPr>
          <p:spPr>
            <a:xfrm>
              <a:off x="7411663" y="2486953"/>
              <a:ext cx="44227" cy="98135"/>
            </a:xfrm>
            <a:custGeom>
              <a:avLst/>
              <a:gdLst/>
              <a:ahLst/>
              <a:cxnLst/>
              <a:rect l="l" t="t" r="r" b="b"/>
              <a:pathLst>
                <a:path w="731" h="1622" extrusionOk="0">
                  <a:moveTo>
                    <a:pt x="320" y="115"/>
                  </a:moveTo>
                  <a:cubicBezTo>
                    <a:pt x="388" y="115"/>
                    <a:pt x="457" y="138"/>
                    <a:pt x="502" y="161"/>
                  </a:cubicBezTo>
                  <a:cubicBezTo>
                    <a:pt x="525" y="206"/>
                    <a:pt x="571" y="275"/>
                    <a:pt x="571" y="320"/>
                  </a:cubicBezTo>
                  <a:lnTo>
                    <a:pt x="617" y="1279"/>
                  </a:lnTo>
                  <a:cubicBezTo>
                    <a:pt x="617" y="1348"/>
                    <a:pt x="594" y="1393"/>
                    <a:pt x="571" y="1439"/>
                  </a:cubicBezTo>
                  <a:cubicBezTo>
                    <a:pt x="525" y="1484"/>
                    <a:pt x="457" y="1507"/>
                    <a:pt x="411" y="1507"/>
                  </a:cubicBezTo>
                  <a:cubicBezTo>
                    <a:pt x="343" y="1507"/>
                    <a:pt x="297" y="1507"/>
                    <a:pt x="251" y="1462"/>
                  </a:cubicBezTo>
                  <a:cubicBezTo>
                    <a:pt x="206" y="1416"/>
                    <a:pt x="160" y="1370"/>
                    <a:pt x="160" y="1302"/>
                  </a:cubicBezTo>
                  <a:lnTo>
                    <a:pt x="114" y="343"/>
                  </a:lnTo>
                  <a:cubicBezTo>
                    <a:pt x="114" y="298"/>
                    <a:pt x="137" y="229"/>
                    <a:pt x="160" y="183"/>
                  </a:cubicBezTo>
                  <a:cubicBezTo>
                    <a:pt x="206" y="138"/>
                    <a:pt x="274" y="115"/>
                    <a:pt x="320" y="115"/>
                  </a:cubicBezTo>
                  <a:close/>
                  <a:moveTo>
                    <a:pt x="320" y="1"/>
                  </a:moveTo>
                  <a:cubicBezTo>
                    <a:pt x="229" y="24"/>
                    <a:pt x="160" y="47"/>
                    <a:pt x="92" y="115"/>
                  </a:cubicBezTo>
                  <a:cubicBezTo>
                    <a:pt x="23" y="183"/>
                    <a:pt x="0" y="275"/>
                    <a:pt x="0" y="366"/>
                  </a:cubicBezTo>
                  <a:lnTo>
                    <a:pt x="69" y="1302"/>
                  </a:lnTo>
                  <a:cubicBezTo>
                    <a:pt x="69" y="1393"/>
                    <a:pt x="114" y="1484"/>
                    <a:pt x="160" y="1530"/>
                  </a:cubicBezTo>
                  <a:cubicBezTo>
                    <a:pt x="229" y="1599"/>
                    <a:pt x="320" y="1621"/>
                    <a:pt x="388" y="1621"/>
                  </a:cubicBezTo>
                  <a:lnTo>
                    <a:pt x="411" y="1621"/>
                  </a:lnTo>
                  <a:cubicBezTo>
                    <a:pt x="502" y="1621"/>
                    <a:pt x="571" y="1576"/>
                    <a:pt x="639" y="1507"/>
                  </a:cubicBezTo>
                  <a:cubicBezTo>
                    <a:pt x="708" y="1439"/>
                    <a:pt x="731" y="1348"/>
                    <a:pt x="731" y="1279"/>
                  </a:cubicBezTo>
                  <a:lnTo>
                    <a:pt x="662" y="320"/>
                  </a:lnTo>
                  <a:cubicBezTo>
                    <a:pt x="662" y="229"/>
                    <a:pt x="639" y="161"/>
                    <a:pt x="571" y="92"/>
                  </a:cubicBezTo>
                  <a:cubicBezTo>
                    <a:pt x="502" y="24"/>
                    <a:pt x="411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38;p71">
              <a:extLst>
                <a:ext uri="{FF2B5EF4-FFF2-40B4-BE49-F238E27FC236}">
                  <a16:creationId xmlns:a16="http://schemas.microsoft.com/office/drawing/2014/main" id="{F2F9C032-F0A3-4D59-BC20-A4901635987D}"/>
                </a:ext>
              </a:extLst>
            </p:cNvPr>
            <p:cNvSpPr/>
            <p:nvPr/>
          </p:nvSpPr>
          <p:spPr>
            <a:xfrm>
              <a:off x="7348134" y="2506314"/>
              <a:ext cx="37330" cy="69094"/>
            </a:xfrm>
            <a:custGeom>
              <a:avLst/>
              <a:gdLst/>
              <a:ahLst/>
              <a:cxnLst/>
              <a:rect l="l" t="t" r="r" b="b"/>
              <a:pathLst>
                <a:path w="617" h="1142" extrusionOk="0"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46" y="868"/>
                  </a:lnTo>
                  <a:cubicBezTo>
                    <a:pt x="46" y="1028"/>
                    <a:pt x="183" y="1142"/>
                    <a:pt x="343" y="1142"/>
                  </a:cubicBezTo>
                  <a:cubicBezTo>
                    <a:pt x="480" y="1119"/>
                    <a:pt x="617" y="982"/>
                    <a:pt x="594" y="845"/>
                  </a:cubicBezTo>
                  <a:lnTo>
                    <a:pt x="571" y="274"/>
                  </a:lnTo>
                  <a:cubicBezTo>
                    <a:pt x="548" y="115"/>
                    <a:pt x="434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39;p71">
              <a:extLst>
                <a:ext uri="{FF2B5EF4-FFF2-40B4-BE49-F238E27FC236}">
                  <a16:creationId xmlns:a16="http://schemas.microsoft.com/office/drawing/2014/main" id="{FFFC7E2A-A00E-4CD5-A189-EB94467AADD6}"/>
                </a:ext>
              </a:extLst>
            </p:cNvPr>
            <p:cNvSpPr/>
            <p:nvPr/>
          </p:nvSpPr>
          <p:spPr>
            <a:xfrm>
              <a:off x="7345351" y="2503410"/>
              <a:ext cx="42896" cy="74781"/>
            </a:xfrm>
            <a:custGeom>
              <a:avLst/>
              <a:gdLst/>
              <a:ahLst/>
              <a:cxnLst/>
              <a:rect l="l" t="t" r="r" b="b"/>
              <a:pathLst>
                <a:path w="709" h="1236" extrusionOk="0">
                  <a:moveTo>
                    <a:pt x="320" y="94"/>
                  </a:moveTo>
                  <a:cubicBezTo>
                    <a:pt x="457" y="94"/>
                    <a:pt x="549" y="185"/>
                    <a:pt x="549" y="322"/>
                  </a:cubicBezTo>
                  <a:lnTo>
                    <a:pt x="594" y="893"/>
                  </a:lnTo>
                  <a:cubicBezTo>
                    <a:pt x="594" y="1007"/>
                    <a:pt x="503" y="1121"/>
                    <a:pt x="366" y="1121"/>
                  </a:cubicBezTo>
                  <a:cubicBezTo>
                    <a:pt x="252" y="1121"/>
                    <a:pt x="138" y="1030"/>
                    <a:pt x="138" y="916"/>
                  </a:cubicBezTo>
                  <a:lnTo>
                    <a:pt x="115" y="345"/>
                  </a:lnTo>
                  <a:cubicBezTo>
                    <a:pt x="92" y="277"/>
                    <a:pt x="115" y="231"/>
                    <a:pt x="160" y="185"/>
                  </a:cubicBezTo>
                  <a:cubicBezTo>
                    <a:pt x="206" y="140"/>
                    <a:pt x="252" y="117"/>
                    <a:pt x="320" y="94"/>
                  </a:cubicBezTo>
                  <a:close/>
                  <a:moveTo>
                    <a:pt x="360" y="0"/>
                  </a:moveTo>
                  <a:cubicBezTo>
                    <a:pt x="347" y="0"/>
                    <a:pt x="334" y="1"/>
                    <a:pt x="320" y="3"/>
                  </a:cubicBezTo>
                  <a:cubicBezTo>
                    <a:pt x="229" y="3"/>
                    <a:pt x="138" y="48"/>
                    <a:pt x="92" y="117"/>
                  </a:cubicBezTo>
                  <a:cubicBezTo>
                    <a:pt x="24" y="185"/>
                    <a:pt x="1" y="254"/>
                    <a:pt x="1" y="345"/>
                  </a:cubicBezTo>
                  <a:lnTo>
                    <a:pt x="24" y="916"/>
                  </a:lnTo>
                  <a:cubicBezTo>
                    <a:pt x="46" y="1098"/>
                    <a:pt x="183" y="1235"/>
                    <a:pt x="366" y="1235"/>
                  </a:cubicBezTo>
                  <a:lnTo>
                    <a:pt x="389" y="1235"/>
                  </a:lnTo>
                  <a:cubicBezTo>
                    <a:pt x="571" y="1212"/>
                    <a:pt x="708" y="1076"/>
                    <a:pt x="685" y="893"/>
                  </a:cubicBezTo>
                  <a:lnTo>
                    <a:pt x="663" y="322"/>
                  </a:lnTo>
                  <a:cubicBezTo>
                    <a:pt x="663" y="132"/>
                    <a:pt x="525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40;p71">
              <a:extLst>
                <a:ext uri="{FF2B5EF4-FFF2-40B4-BE49-F238E27FC236}">
                  <a16:creationId xmlns:a16="http://schemas.microsoft.com/office/drawing/2014/main" id="{AADE9CD7-27B9-4C07-9425-98A05C3337E3}"/>
                </a:ext>
              </a:extLst>
            </p:cNvPr>
            <p:cNvSpPr/>
            <p:nvPr/>
          </p:nvSpPr>
          <p:spPr>
            <a:xfrm>
              <a:off x="7316370" y="2508916"/>
              <a:ext cx="34607" cy="50096"/>
            </a:xfrm>
            <a:custGeom>
              <a:avLst/>
              <a:gdLst/>
              <a:ahLst/>
              <a:cxnLst/>
              <a:rect l="l" t="t" r="r" b="b"/>
              <a:pathLst>
                <a:path w="572" h="828" extrusionOk="0">
                  <a:moveTo>
                    <a:pt x="292" y="0"/>
                  </a:moveTo>
                  <a:cubicBezTo>
                    <a:pt x="279" y="0"/>
                    <a:pt x="265" y="1"/>
                    <a:pt x="251" y="3"/>
                  </a:cubicBezTo>
                  <a:cubicBezTo>
                    <a:pt x="115" y="3"/>
                    <a:pt x="0" y="140"/>
                    <a:pt x="0" y="300"/>
                  </a:cubicBezTo>
                  <a:lnTo>
                    <a:pt x="23" y="574"/>
                  </a:lnTo>
                  <a:cubicBezTo>
                    <a:pt x="23" y="720"/>
                    <a:pt x="138" y="828"/>
                    <a:pt x="279" y="828"/>
                  </a:cubicBezTo>
                  <a:cubicBezTo>
                    <a:pt x="293" y="828"/>
                    <a:pt x="306" y="827"/>
                    <a:pt x="320" y="825"/>
                  </a:cubicBezTo>
                  <a:cubicBezTo>
                    <a:pt x="457" y="825"/>
                    <a:pt x="571" y="688"/>
                    <a:pt x="571" y="551"/>
                  </a:cubicBezTo>
                  <a:lnTo>
                    <a:pt x="548" y="254"/>
                  </a:lnTo>
                  <a:cubicBezTo>
                    <a:pt x="548" y="108"/>
                    <a:pt x="434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841;p71">
              <a:extLst>
                <a:ext uri="{FF2B5EF4-FFF2-40B4-BE49-F238E27FC236}">
                  <a16:creationId xmlns:a16="http://schemas.microsoft.com/office/drawing/2014/main" id="{4DE1EB1F-CA75-4E47-AA43-0E517526F3BE}"/>
                </a:ext>
              </a:extLst>
            </p:cNvPr>
            <p:cNvSpPr/>
            <p:nvPr/>
          </p:nvSpPr>
          <p:spPr>
            <a:xfrm>
              <a:off x="7312195" y="2504923"/>
              <a:ext cx="42896" cy="58082"/>
            </a:xfrm>
            <a:custGeom>
              <a:avLst/>
              <a:gdLst/>
              <a:ahLst/>
              <a:cxnLst/>
              <a:rect l="l" t="t" r="r" b="b"/>
              <a:pathLst>
                <a:path w="709" h="960" extrusionOk="0">
                  <a:moveTo>
                    <a:pt x="343" y="115"/>
                  </a:moveTo>
                  <a:cubicBezTo>
                    <a:pt x="389" y="115"/>
                    <a:pt x="457" y="138"/>
                    <a:pt x="503" y="160"/>
                  </a:cubicBezTo>
                  <a:cubicBezTo>
                    <a:pt x="549" y="206"/>
                    <a:pt x="572" y="274"/>
                    <a:pt x="572" y="320"/>
                  </a:cubicBezTo>
                  <a:lnTo>
                    <a:pt x="594" y="617"/>
                  </a:lnTo>
                  <a:cubicBezTo>
                    <a:pt x="594" y="663"/>
                    <a:pt x="572" y="731"/>
                    <a:pt x="526" y="777"/>
                  </a:cubicBezTo>
                  <a:cubicBezTo>
                    <a:pt x="480" y="822"/>
                    <a:pt x="435" y="845"/>
                    <a:pt x="366" y="845"/>
                  </a:cubicBezTo>
                  <a:cubicBezTo>
                    <a:pt x="320" y="845"/>
                    <a:pt x="252" y="822"/>
                    <a:pt x="206" y="799"/>
                  </a:cubicBezTo>
                  <a:cubicBezTo>
                    <a:pt x="161" y="754"/>
                    <a:pt x="138" y="685"/>
                    <a:pt x="138" y="640"/>
                  </a:cubicBezTo>
                  <a:lnTo>
                    <a:pt x="115" y="343"/>
                  </a:lnTo>
                  <a:cubicBezTo>
                    <a:pt x="115" y="297"/>
                    <a:pt x="138" y="229"/>
                    <a:pt x="184" y="183"/>
                  </a:cubicBezTo>
                  <a:cubicBezTo>
                    <a:pt x="229" y="138"/>
                    <a:pt x="275" y="115"/>
                    <a:pt x="343" y="115"/>
                  </a:cubicBezTo>
                  <a:close/>
                  <a:moveTo>
                    <a:pt x="320" y="1"/>
                  </a:moveTo>
                  <a:cubicBezTo>
                    <a:pt x="229" y="23"/>
                    <a:pt x="161" y="46"/>
                    <a:pt x="92" y="115"/>
                  </a:cubicBezTo>
                  <a:cubicBezTo>
                    <a:pt x="47" y="183"/>
                    <a:pt x="1" y="274"/>
                    <a:pt x="24" y="366"/>
                  </a:cubicBezTo>
                  <a:lnTo>
                    <a:pt x="24" y="640"/>
                  </a:lnTo>
                  <a:cubicBezTo>
                    <a:pt x="24" y="731"/>
                    <a:pt x="69" y="799"/>
                    <a:pt x="138" y="868"/>
                  </a:cubicBezTo>
                  <a:cubicBezTo>
                    <a:pt x="206" y="914"/>
                    <a:pt x="275" y="959"/>
                    <a:pt x="366" y="959"/>
                  </a:cubicBezTo>
                  <a:lnTo>
                    <a:pt x="389" y="959"/>
                  </a:lnTo>
                  <a:cubicBezTo>
                    <a:pt x="480" y="959"/>
                    <a:pt x="549" y="914"/>
                    <a:pt x="617" y="845"/>
                  </a:cubicBezTo>
                  <a:cubicBezTo>
                    <a:pt x="663" y="777"/>
                    <a:pt x="708" y="685"/>
                    <a:pt x="686" y="594"/>
                  </a:cubicBezTo>
                  <a:lnTo>
                    <a:pt x="686" y="320"/>
                  </a:lnTo>
                  <a:cubicBezTo>
                    <a:pt x="686" y="229"/>
                    <a:pt x="640" y="160"/>
                    <a:pt x="572" y="92"/>
                  </a:cubicBezTo>
                  <a:cubicBezTo>
                    <a:pt x="503" y="23"/>
                    <a:pt x="412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842;p71">
              <a:extLst>
                <a:ext uri="{FF2B5EF4-FFF2-40B4-BE49-F238E27FC236}">
                  <a16:creationId xmlns:a16="http://schemas.microsoft.com/office/drawing/2014/main" id="{692E3C33-4434-433D-958D-FF2BFDEA4582}"/>
                </a:ext>
              </a:extLst>
            </p:cNvPr>
            <p:cNvSpPr/>
            <p:nvPr/>
          </p:nvSpPr>
          <p:spPr>
            <a:xfrm>
              <a:off x="7545617" y="3109839"/>
              <a:ext cx="676357" cy="305235"/>
            </a:xfrm>
            <a:custGeom>
              <a:avLst/>
              <a:gdLst/>
              <a:ahLst/>
              <a:cxnLst/>
              <a:rect l="l" t="t" r="r" b="b"/>
              <a:pathLst>
                <a:path w="11179" h="5045" extrusionOk="0">
                  <a:moveTo>
                    <a:pt x="9838" y="0"/>
                  </a:moveTo>
                  <a:lnTo>
                    <a:pt x="6483" y="479"/>
                  </a:lnTo>
                  <a:cubicBezTo>
                    <a:pt x="6483" y="502"/>
                    <a:pt x="6483" y="525"/>
                    <a:pt x="6506" y="525"/>
                  </a:cubicBezTo>
                  <a:lnTo>
                    <a:pt x="7373" y="2054"/>
                  </a:lnTo>
                  <a:cubicBezTo>
                    <a:pt x="7373" y="2054"/>
                    <a:pt x="4200" y="1963"/>
                    <a:pt x="3858" y="1803"/>
                  </a:cubicBezTo>
                  <a:cubicBezTo>
                    <a:pt x="3858" y="1803"/>
                    <a:pt x="2762" y="1438"/>
                    <a:pt x="2374" y="1370"/>
                  </a:cubicBezTo>
                  <a:cubicBezTo>
                    <a:pt x="2344" y="1370"/>
                    <a:pt x="2313" y="1359"/>
                    <a:pt x="2290" y="1359"/>
                  </a:cubicBezTo>
                  <a:cubicBezTo>
                    <a:pt x="2278" y="1359"/>
                    <a:pt x="2268" y="1362"/>
                    <a:pt x="2260" y="1370"/>
                  </a:cubicBezTo>
                  <a:cubicBezTo>
                    <a:pt x="2214" y="1370"/>
                    <a:pt x="2169" y="1392"/>
                    <a:pt x="2146" y="1438"/>
                  </a:cubicBezTo>
                  <a:cubicBezTo>
                    <a:pt x="2123" y="1484"/>
                    <a:pt x="2146" y="1552"/>
                    <a:pt x="2169" y="1598"/>
                  </a:cubicBezTo>
                  <a:cubicBezTo>
                    <a:pt x="2260" y="1735"/>
                    <a:pt x="2397" y="1849"/>
                    <a:pt x="2511" y="1963"/>
                  </a:cubicBezTo>
                  <a:cubicBezTo>
                    <a:pt x="2466" y="1986"/>
                    <a:pt x="913" y="2123"/>
                    <a:pt x="229" y="2260"/>
                  </a:cubicBezTo>
                  <a:cubicBezTo>
                    <a:pt x="23" y="2305"/>
                    <a:pt x="0" y="2579"/>
                    <a:pt x="183" y="2648"/>
                  </a:cubicBezTo>
                  <a:cubicBezTo>
                    <a:pt x="441" y="2756"/>
                    <a:pt x="827" y="2784"/>
                    <a:pt x="1118" y="2784"/>
                  </a:cubicBezTo>
                  <a:cubicBezTo>
                    <a:pt x="1316" y="2784"/>
                    <a:pt x="1470" y="2771"/>
                    <a:pt x="1507" y="2762"/>
                  </a:cubicBezTo>
                  <a:lnTo>
                    <a:pt x="1507" y="2762"/>
                  </a:lnTo>
                  <a:cubicBezTo>
                    <a:pt x="1324" y="2830"/>
                    <a:pt x="1164" y="2967"/>
                    <a:pt x="1279" y="3173"/>
                  </a:cubicBezTo>
                  <a:cubicBezTo>
                    <a:pt x="1319" y="3308"/>
                    <a:pt x="1408" y="3347"/>
                    <a:pt x="1511" y="3347"/>
                  </a:cubicBezTo>
                  <a:cubicBezTo>
                    <a:pt x="1582" y="3347"/>
                    <a:pt x="1661" y="3328"/>
                    <a:pt x="1735" y="3310"/>
                  </a:cubicBezTo>
                  <a:lnTo>
                    <a:pt x="1735" y="3310"/>
                  </a:lnTo>
                  <a:cubicBezTo>
                    <a:pt x="1621" y="3355"/>
                    <a:pt x="1553" y="3447"/>
                    <a:pt x="1598" y="3584"/>
                  </a:cubicBezTo>
                  <a:cubicBezTo>
                    <a:pt x="1643" y="3749"/>
                    <a:pt x="1757" y="3805"/>
                    <a:pt x="1888" y="3805"/>
                  </a:cubicBezTo>
                  <a:cubicBezTo>
                    <a:pt x="1957" y="3805"/>
                    <a:pt x="2030" y="3790"/>
                    <a:pt x="2100" y="3766"/>
                  </a:cubicBezTo>
                  <a:cubicBezTo>
                    <a:pt x="2100" y="3766"/>
                    <a:pt x="2100" y="3766"/>
                    <a:pt x="2100" y="3789"/>
                  </a:cubicBezTo>
                  <a:cubicBezTo>
                    <a:pt x="1992" y="3920"/>
                    <a:pt x="2194" y="4133"/>
                    <a:pt x="2450" y="4133"/>
                  </a:cubicBezTo>
                  <a:cubicBezTo>
                    <a:pt x="2463" y="4133"/>
                    <a:pt x="2475" y="4132"/>
                    <a:pt x="2488" y="4131"/>
                  </a:cubicBezTo>
                  <a:lnTo>
                    <a:pt x="4040" y="4063"/>
                  </a:lnTo>
                  <a:cubicBezTo>
                    <a:pt x="4042" y="4063"/>
                    <a:pt x="4045" y="4063"/>
                    <a:pt x="4048" y="4063"/>
                  </a:cubicBezTo>
                  <a:cubicBezTo>
                    <a:pt x="4307" y="4063"/>
                    <a:pt x="8879" y="5022"/>
                    <a:pt x="8879" y="5022"/>
                  </a:cubicBezTo>
                  <a:cubicBezTo>
                    <a:pt x="8976" y="5037"/>
                    <a:pt x="9071" y="5045"/>
                    <a:pt x="9164" y="5045"/>
                  </a:cubicBezTo>
                  <a:cubicBezTo>
                    <a:pt x="10308" y="5045"/>
                    <a:pt x="11178" y="3924"/>
                    <a:pt x="10820" y="2785"/>
                  </a:cubicBezTo>
                  <a:lnTo>
                    <a:pt x="10546" y="1986"/>
                  </a:lnTo>
                  <a:lnTo>
                    <a:pt x="9929" y="69"/>
                  </a:lnTo>
                  <a:lnTo>
                    <a:pt x="9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843;p71">
              <a:extLst>
                <a:ext uri="{FF2B5EF4-FFF2-40B4-BE49-F238E27FC236}">
                  <a16:creationId xmlns:a16="http://schemas.microsoft.com/office/drawing/2014/main" id="{F0E3FEFD-3396-4CB9-8B1A-4AE4CC5BB3BB}"/>
                </a:ext>
              </a:extLst>
            </p:cNvPr>
            <p:cNvSpPr/>
            <p:nvPr/>
          </p:nvSpPr>
          <p:spPr>
            <a:xfrm>
              <a:off x="7545617" y="3107056"/>
              <a:ext cx="668432" cy="310801"/>
            </a:xfrm>
            <a:custGeom>
              <a:avLst/>
              <a:gdLst/>
              <a:ahLst/>
              <a:cxnLst/>
              <a:rect l="l" t="t" r="r" b="b"/>
              <a:pathLst>
                <a:path w="11048" h="5137" extrusionOk="0">
                  <a:moveTo>
                    <a:pt x="9815" y="115"/>
                  </a:moveTo>
                  <a:lnTo>
                    <a:pt x="9884" y="160"/>
                  </a:lnTo>
                  <a:lnTo>
                    <a:pt x="10751" y="2854"/>
                  </a:lnTo>
                  <a:cubicBezTo>
                    <a:pt x="10934" y="3424"/>
                    <a:pt x="10820" y="4018"/>
                    <a:pt x="10432" y="4451"/>
                  </a:cubicBezTo>
                  <a:cubicBezTo>
                    <a:pt x="10104" y="4837"/>
                    <a:pt x="9646" y="5043"/>
                    <a:pt x="9154" y="5043"/>
                  </a:cubicBezTo>
                  <a:cubicBezTo>
                    <a:pt x="9064" y="5043"/>
                    <a:pt x="8972" y="5036"/>
                    <a:pt x="8879" y="5022"/>
                  </a:cubicBezTo>
                  <a:cubicBezTo>
                    <a:pt x="8400" y="4908"/>
                    <a:pt x="4223" y="4040"/>
                    <a:pt x="4040" y="4040"/>
                  </a:cubicBezTo>
                  <a:lnTo>
                    <a:pt x="2488" y="4109"/>
                  </a:lnTo>
                  <a:cubicBezTo>
                    <a:pt x="2471" y="4111"/>
                    <a:pt x="2455" y="4112"/>
                    <a:pt x="2439" y="4112"/>
                  </a:cubicBezTo>
                  <a:cubicBezTo>
                    <a:pt x="2301" y="4112"/>
                    <a:pt x="2187" y="4031"/>
                    <a:pt x="2146" y="3949"/>
                  </a:cubicBezTo>
                  <a:cubicBezTo>
                    <a:pt x="2100" y="3904"/>
                    <a:pt x="2146" y="3881"/>
                    <a:pt x="2146" y="3858"/>
                  </a:cubicBezTo>
                  <a:cubicBezTo>
                    <a:pt x="2169" y="3835"/>
                    <a:pt x="2169" y="3812"/>
                    <a:pt x="2146" y="3789"/>
                  </a:cubicBezTo>
                  <a:lnTo>
                    <a:pt x="2123" y="3744"/>
                  </a:lnTo>
                  <a:lnTo>
                    <a:pt x="2077" y="3767"/>
                  </a:lnTo>
                  <a:cubicBezTo>
                    <a:pt x="2009" y="3789"/>
                    <a:pt x="1946" y="3801"/>
                    <a:pt x="1892" y="3801"/>
                  </a:cubicBezTo>
                  <a:cubicBezTo>
                    <a:pt x="1838" y="3801"/>
                    <a:pt x="1792" y="3789"/>
                    <a:pt x="1758" y="3767"/>
                  </a:cubicBezTo>
                  <a:cubicBezTo>
                    <a:pt x="1712" y="3744"/>
                    <a:pt x="1667" y="3698"/>
                    <a:pt x="1644" y="3607"/>
                  </a:cubicBezTo>
                  <a:cubicBezTo>
                    <a:pt x="1621" y="3538"/>
                    <a:pt x="1621" y="3470"/>
                    <a:pt x="1758" y="3401"/>
                  </a:cubicBezTo>
                  <a:lnTo>
                    <a:pt x="1712" y="3287"/>
                  </a:lnTo>
                  <a:cubicBezTo>
                    <a:pt x="1645" y="3321"/>
                    <a:pt x="1566" y="3342"/>
                    <a:pt x="1493" y="3342"/>
                  </a:cubicBezTo>
                  <a:cubicBezTo>
                    <a:pt x="1466" y="3342"/>
                    <a:pt x="1440" y="3339"/>
                    <a:pt x="1416" y="3333"/>
                  </a:cubicBezTo>
                  <a:cubicBezTo>
                    <a:pt x="1370" y="3310"/>
                    <a:pt x="1347" y="3264"/>
                    <a:pt x="1324" y="3196"/>
                  </a:cubicBezTo>
                  <a:cubicBezTo>
                    <a:pt x="1279" y="3127"/>
                    <a:pt x="1279" y="3082"/>
                    <a:pt x="1301" y="3036"/>
                  </a:cubicBezTo>
                  <a:cubicBezTo>
                    <a:pt x="1324" y="2968"/>
                    <a:pt x="1393" y="2899"/>
                    <a:pt x="1530" y="2854"/>
                  </a:cubicBezTo>
                  <a:lnTo>
                    <a:pt x="1484" y="2739"/>
                  </a:lnTo>
                  <a:cubicBezTo>
                    <a:pt x="1452" y="2750"/>
                    <a:pt x="1263" y="2771"/>
                    <a:pt x="1026" y="2771"/>
                  </a:cubicBezTo>
                  <a:cubicBezTo>
                    <a:pt x="760" y="2771"/>
                    <a:pt x="435" y="2745"/>
                    <a:pt x="206" y="2648"/>
                  </a:cubicBezTo>
                  <a:cubicBezTo>
                    <a:pt x="137" y="2625"/>
                    <a:pt x="115" y="2557"/>
                    <a:pt x="115" y="2511"/>
                  </a:cubicBezTo>
                  <a:cubicBezTo>
                    <a:pt x="115" y="2443"/>
                    <a:pt x="160" y="2374"/>
                    <a:pt x="229" y="2374"/>
                  </a:cubicBezTo>
                  <a:cubicBezTo>
                    <a:pt x="617" y="2283"/>
                    <a:pt x="1347" y="2192"/>
                    <a:pt x="2420" y="2077"/>
                  </a:cubicBezTo>
                  <a:lnTo>
                    <a:pt x="2511" y="2077"/>
                  </a:lnTo>
                  <a:lnTo>
                    <a:pt x="2648" y="2055"/>
                  </a:lnTo>
                  <a:lnTo>
                    <a:pt x="2557" y="1986"/>
                  </a:lnTo>
                  <a:cubicBezTo>
                    <a:pt x="2420" y="1872"/>
                    <a:pt x="2306" y="1758"/>
                    <a:pt x="2214" y="1621"/>
                  </a:cubicBezTo>
                  <a:cubicBezTo>
                    <a:pt x="2192" y="1575"/>
                    <a:pt x="2192" y="1530"/>
                    <a:pt x="2192" y="1507"/>
                  </a:cubicBezTo>
                  <a:cubicBezTo>
                    <a:pt x="2214" y="1484"/>
                    <a:pt x="2237" y="1461"/>
                    <a:pt x="2260" y="1461"/>
                  </a:cubicBezTo>
                  <a:lnTo>
                    <a:pt x="2374" y="1461"/>
                  </a:lnTo>
                  <a:cubicBezTo>
                    <a:pt x="2762" y="1530"/>
                    <a:pt x="3835" y="1895"/>
                    <a:pt x="3835" y="1895"/>
                  </a:cubicBezTo>
                  <a:cubicBezTo>
                    <a:pt x="4177" y="2077"/>
                    <a:pt x="7259" y="2146"/>
                    <a:pt x="7373" y="2146"/>
                  </a:cubicBezTo>
                  <a:lnTo>
                    <a:pt x="7464" y="2169"/>
                  </a:lnTo>
                  <a:lnTo>
                    <a:pt x="7464" y="2169"/>
                  </a:lnTo>
                  <a:lnTo>
                    <a:pt x="6551" y="571"/>
                  </a:lnTo>
                  <a:lnTo>
                    <a:pt x="9815" y="115"/>
                  </a:lnTo>
                  <a:close/>
                  <a:moveTo>
                    <a:pt x="9838" y="0"/>
                  </a:moveTo>
                  <a:lnTo>
                    <a:pt x="6391" y="480"/>
                  </a:lnTo>
                  <a:lnTo>
                    <a:pt x="7282" y="2055"/>
                  </a:lnTo>
                  <a:cubicBezTo>
                    <a:pt x="6346" y="2009"/>
                    <a:pt x="4155" y="1941"/>
                    <a:pt x="3881" y="1804"/>
                  </a:cubicBezTo>
                  <a:cubicBezTo>
                    <a:pt x="3835" y="1781"/>
                    <a:pt x="2785" y="1416"/>
                    <a:pt x="2397" y="1370"/>
                  </a:cubicBezTo>
                  <a:cubicBezTo>
                    <a:pt x="2329" y="1347"/>
                    <a:pt x="2283" y="1347"/>
                    <a:pt x="2237" y="1347"/>
                  </a:cubicBezTo>
                  <a:cubicBezTo>
                    <a:pt x="2169" y="1370"/>
                    <a:pt x="2123" y="1416"/>
                    <a:pt x="2100" y="1461"/>
                  </a:cubicBezTo>
                  <a:cubicBezTo>
                    <a:pt x="2077" y="1507"/>
                    <a:pt x="2077" y="1575"/>
                    <a:pt x="2123" y="1667"/>
                  </a:cubicBezTo>
                  <a:cubicBezTo>
                    <a:pt x="2192" y="1781"/>
                    <a:pt x="2283" y="1895"/>
                    <a:pt x="2397" y="1986"/>
                  </a:cubicBezTo>
                  <a:cubicBezTo>
                    <a:pt x="1986" y="2032"/>
                    <a:pt x="799" y="2146"/>
                    <a:pt x="206" y="2260"/>
                  </a:cubicBezTo>
                  <a:cubicBezTo>
                    <a:pt x="92" y="2283"/>
                    <a:pt x="23" y="2374"/>
                    <a:pt x="0" y="2488"/>
                  </a:cubicBezTo>
                  <a:cubicBezTo>
                    <a:pt x="0" y="2602"/>
                    <a:pt x="69" y="2717"/>
                    <a:pt x="160" y="2762"/>
                  </a:cubicBezTo>
                  <a:cubicBezTo>
                    <a:pt x="503" y="2876"/>
                    <a:pt x="1005" y="2876"/>
                    <a:pt x="1279" y="2876"/>
                  </a:cubicBezTo>
                  <a:cubicBezTo>
                    <a:pt x="1256" y="2899"/>
                    <a:pt x="1210" y="2945"/>
                    <a:pt x="1210" y="2991"/>
                  </a:cubicBezTo>
                  <a:cubicBezTo>
                    <a:pt x="1164" y="3082"/>
                    <a:pt x="1187" y="3150"/>
                    <a:pt x="1233" y="3242"/>
                  </a:cubicBezTo>
                  <a:cubicBezTo>
                    <a:pt x="1256" y="3333"/>
                    <a:pt x="1301" y="3379"/>
                    <a:pt x="1370" y="3424"/>
                  </a:cubicBezTo>
                  <a:cubicBezTo>
                    <a:pt x="1416" y="3447"/>
                    <a:pt x="1484" y="3447"/>
                    <a:pt x="1553" y="3447"/>
                  </a:cubicBezTo>
                  <a:cubicBezTo>
                    <a:pt x="1507" y="3515"/>
                    <a:pt x="1530" y="3584"/>
                    <a:pt x="1553" y="3652"/>
                  </a:cubicBezTo>
                  <a:cubicBezTo>
                    <a:pt x="1575" y="3744"/>
                    <a:pt x="1621" y="3812"/>
                    <a:pt x="1712" y="3858"/>
                  </a:cubicBezTo>
                  <a:cubicBezTo>
                    <a:pt x="1767" y="3899"/>
                    <a:pt x="1830" y="3907"/>
                    <a:pt x="1891" y="3907"/>
                  </a:cubicBezTo>
                  <a:cubicBezTo>
                    <a:pt x="1932" y="3907"/>
                    <a:pt x="1972" y="3904"/>
                    <a:pt x="2009" y="3904"/>
                  </a:cubicBezTo>
                  <a:cubicBezTo>
                    <a:pt x="2009" y="3926"/>
                    <a:pt x="2032" y="3972"/>
                    <a:pt x="2032" y="3995"/>
                  </a:cubicBezTo>
                  <a:cubicBezTo>
                    <a:pt x="2094" y="4120"/>
                    <a:pt x="2252" y="4226"/>
                    <a:pt x="2436" y="4226"/>
                  </a:cubicBezTo>
                  <a:cubicBezTo>
                    <a:pt x="2453" y="4226"/>
                    <a:pt x="2471" y="4225"/>
                    <a:pt x="2488" y="4223"/>
                  </a:cubicBezTo>
                  <a:lnTo>
                    <a:pt x="4040" y="4155"/>
                  </a:lnTo>
                  <a:cubicBezTo>
                    <a:pt x="4177" y="4155"/>
                    <a:pt x="7008" y="4725"/>
                    <a:pt x="8879" y="5113"/>
                  </a:cubicBezTo>
                  <a:cubicBezTo>
                    <a:pt x="8971" y="5136"/>
                    <a:pt x="9062" y="5136"/>
                    <a:pt x="9176" y="5136"/>
                  </a:cubicBezTo>
                  <a:cubicBezTo>
                    <a:pt x="9678" y="5136"/>
                    <a:pt x="10158" y="4931"/>
                    <a:pt x="10500" y="4520"/>
                  </a:cubicBezTo>
                  <a:cubicBezTo>
                    <a:pt x="10911" y="4063"/>
                    <a:pt x="11048" y="3424"/>
                    <a:pt x="10865" y="2831"/>
                  </a:cubicBezTo>
                  <a:lnTo>
                    <a:pt x="9975" y="92"/>
                  </a:lnTo>
                  <a:lnTo>
                    <a:pt x="9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844;p71">
              <a:extLst>
                <a:ext uri="{FF2B5EF4-FFF2-40B4-BE49-F238E27FC236}">
                  <a16:creationId xmlns:a16="http://schemas.microsoft.com/office/drawing/2014/main" id="{61008207-B66D-43DF-8BF1-26C4DF0C8981}"/>
                </a:ext>
              </a:extLst>
            </p:cNvPr>
            <p:cNvSpPr/>
            <p:nvPr/>
          </p:nvSpPr>
          <p:spPr>
            <a:xfrm>
              <a:off x="7632621" y="3271384"/>
              <a:ext cx="33216" cy="5566"/>
            </a:xfrm>
            <a:custGeom>
              <a:avLst/>
              <a:gdLst/>
              <a:ahLst/>
              <a:cxnLst/>
              <a:rect l="l" t="t" r="r" b="b"/>
              <a:pathLst>
                <a:path w="549" h="92" extrusionOk="0">
                  <a:moveTo>
                    <a:pt x="548" y="1"/>
                  </a:moveTo>
                  <a:cubicBezTo>
                    <a:pt x="548" y="1"/>
                    <a:pt x="69" y="69"/>
                    <a:pt x="0" y="92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845;p71">
              <a:extLst>
                <a:ext uri="{FF2B5EF4-FFF2-40B4-BE49-F238E27FC236}">
                  <a16:creationId xmlns:a16="http://schemas.microsoft.com/office/drawing/2014/main" id="{413CEAA6-3D15-4536-AA79-BEDBB1B7ABEB}"/>
                </a:ext>
              </a:extLst>
            </p:cNvPr>
            <p:cNvSpPr/>
            <p:nvPr/>
          </p:nvSpPr>
          <p:spPr>
            <a:xfrm>
              <a:off x="7628446" y="3268601"/>
              <a:ext cx="41505" cy="12524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617" y="1"/>
                  </a:moveTo>
                  <a:cubicBezTo>
                    <a:pt x="526" y="1"/>
                    <a:pt x="115" y="69"/>
                    <a:pt x="47" y="92"/>
                  </a:cubicBezTo>
                  <a:cubicBezTo>
                    <a:pt x="24" y="115"/>
                    <a:pt x="1" y="138"/>
                    <a:pt x="1" y="161"/>
                  </a:cubicBezTo>
                  <a:cubicBezTo>
                    <a:pt x="24" y="184"/>
                    <a:pt x="47" y="206"/>
                    <a:pt x="69" y="206"/>
                  </a:cubicBezTo>
                  <a:lnTo>
                    <a:pt x="92" y="206"/>
                  </a:lnTo>
                  <a:cubicBezTo>
                    <a:pt x="138" y="184"/>
                    <a:pt x="435" y="138"/>
                    <a:pt x="640" y="115"/>
                  </a:cubicBezTo>
                  <a:cubicBezTo>
                    <a:pt x="663" y="92"/>
                    <a:pt x="686" y="69"/>
                    <a:pt x="686" y="47"/>
                  </a:cubicBezTo>
                  <a:cubicBezTo>
                    <a:pt x="663" y="24"/>
                    <a:pt x="640" y="1"/>
                    <a:pt x="61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846;p71">
              <a:extLst>
                <a:ext uri="{FF2B5EF4-FFF2-40B4-BE49-F238E27FC236}">
                  <a16:creationId xmlns:a16="http://schemas.microsoft.com/office/drawing/2014/main" id="{83C6C050-FD6A-409E-B5AE-4926A1AFBA7C}"/>
                </a:ext>
              </a:extLst>
            </p:cNvPr>
            <p:cNvSpPr/>
            <p:nvPr/>
          </p:nvSpPr>
          <p:spPr>
            <a:xfrm>
              <a:off x="7647807" y="3305932"/>
              <a:ext cx="27650" cy="4175"/>
            </a:xfrm>
            <a:custGeom>
              <a:avLst/>
              <a:gdLst/>
              <a:ahLst/>
              <a:cxnLst/>
              <a:rect l="l" t="t" r="r" b="b"/>
              <a:pathLst>
                <a:path w="457" h="69" extrusionOk="0">
                  <a:moveTo>
                    <a:pt x="0" y="69"/>
                  </a:moveTo>
                  <a:lnTo>
                    <a:pt x="457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847;p71">
              <a:extLst>
                <a:ext uri="{FF2B5EF4-FFF2-40B4-BE49-F238E27FC236}">
                  <a16:creationId xmlns:a16="http://schemas.microsoft.com/office/drawing/2014/main" id="{AA757FDA-4C5B-458A-87AA-32036B4E73C6}"/>
                </a:ext>
              </a:extLst>
            </p:cNvPr>
            <p:cNvSpPr/>
            <p:nvPr/>
          </p:nvSpPr>
          <p:spPr>
            <a:xfrm>
              <a:off x="7645024" y="3303149"/>
              <a:ext cx="34607" cy="9741"/>
            </a:xfrm>
            <a:custGeom>
              <a:avLst/>
              <a:gdLst/>
              <a:ahLst/>
              <a:cxnLst/>
              <a:rect l="l" t="t" r="r" b="b"/>
              <a:pathLst>
                <a:path w="572" h="161" extrusionOk="0">
                  <a:moveTo>
                    <a:pt x="503" y="1"/>
                  </a:moveTo>
                  <a:lnTo>
                    <a:pt x="46" y="69"/>
                  </a:lnTo>
                  <a:cubicBezTo>
                    <a:pt x="24" y="69"/>
                    <a:pt x="1" y="92"/>
                    <a:pt x="1" y="115"/>
                  </a:cubicBezTo>
                  <a:cubicBezTo>
                    <a:pt x="1" y="160"/>
                    <a:pt x="24" y="160"/>
                    <a:pt x="46" y="160"/>
                  </a:cubicBezTo>
                  <a:lnTo>
                    <a:pt x="69" y="160"/>
                  </a:lnTo>
                  <a:lnTo>
                    <a:pt x="503" y="115"/>
                  </a:lnTo>
                  <a:cubicBezTo>
                    <a:pt x="549" y="92"/>
                    <a:pt x="571" y="69"/>
                    <a:pt x="549" y="46"/>
                  </a:cubicBezTo>
                  <a:cubicBezTo>
                    <a:pt x="549" y="23"/>
                    <a:pt x="526" y="1"/>
                    <a:pt x="50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848;p71">
              <a:extLst>
                <a:ext uri="{FF2B5EF4-FFF2-40B4-BE49-F238E27FC236}">
                  <a16:creationId xmlns:a16="http://schemas.microsoft.com/office/drawing/2014/main" id="{7A996B3F-2205-4A64-97DB-4ECD6E2CBD2C}"/>
                </a:ext>
              </a:extLst>
            </p:cNvPr>
            <p:cNvSpPr/>
            <p:nvPr/>
          </p:nvSpPr>
          <p:spPr>
            <a:xfrm>
              <a:off x="7674066" y="3334913"/>
              <a:ext cx="15247" cy="2844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0" y="46"/>
                  </a:moveTo>
                  <a:lnTo>
                    <a:pt x="251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849;p71">
              <a:extLst>
                <a:ext uri="{FF2B5EF4-FFF2-40B4-BE49-F238E27FC236}">
                  <a16:creationId xmlns:a16="http://schemas.microsoft.com/office/drawing/2014/main" id="{5682139E-F490-4789-A6CF-7D5BA85EFCEB}"/>
                </a:ext>
              </a:extLst>
            </p:cNvPr>
            <p:cNvSpPr/>
            <p:nvPr/>
          </p:nvSpPr>
          <p:spPr>
            <a:xfrm>
              <a:off x="7671283" y="3331586"/>
              <a:ext cx="20752" cy="8894"/>
            </a:xfrm>
            <a:custGeom>
              <a:avLst/>
              <a:gdLst/>
              <a:ahLst/>
              <a:cxnLst/>
              <a:rect l="l" t="t" r="r" b="b"/>
              <a:pathLst>
                <a:path w="343" h="147" extrusionOk="0">
                  <a:moveTo>
                    <a:pt x="306" y="1"/>
                  </a:moveTo>
                  <a:cubicBezTo>
                    <a:pt x="297" y="1"/>
                    <a:pt x="287" y="4"/>
                    <a:pt x="274" y="10"/>
                  </a:cubicBezTo>
                  <a:lnTo>
                    <a:pt x="46" y="33"/>
                  </a:lnTo>
                  <a:cubicBezTo>
                    <a:pt x="23" y="56"/>
                    <a:pt x="0" y="78"/>
                    <a:pt x="0" y="101"/>
                  </a:cubicBezTo>
                  <a:cubicBezTo>
                    <a:pt x="0" y="124"/>
                    <a:pt x="23" y="147"/>
                    <a:pt x="46" y="147"/>
                  </a:cubicBezTo>
                  <a:lnTo>
                    <a:pt x="69" y="147"/>
                  </a:lnTo>
                  <a:lnTo>
                    <a:pt x="297" y="101"/>
                  </a:lnTo>
                  <a:cubicBezTo>
                    <a:pt x="320" y="101"/>
                    <a:pt x="343" y="78"/>
                    <a:pt x="343" y="56"/>
                  </a:cubicBezTo>
                  <a:cubicBezTo>
                    <a:pt x="343" y="22"/>
                    <a:pt x="331" y="1"/>
                    <a:pt x="30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66"/>
          <p:cNvSpPr/>
          <p:nvPr/>
        </p:nvSpPr>
        <p:spPr>
          <a:xfrm flipH="1">
            <a:off x="7505593" y="1750258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66"/>
          <p:cNvSpPr/>
          <p:nvPr/>
        </p:nvSpPr>
        <p:spPr>
          <a:xfrm>
            <a:off x="6171437" y="2370416"/>
            <a:ext cx="1017788" cy="4272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case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taatliches"/>
            </a:endParaRPr>
          </a:p>
        </p:txBody>
      </p:sp>
      <p:sp>
        <p:nvSpPr>
          <p:cNvPr id="2422" name="Google Shape;2422;p66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</a:t>
            </a:r>
            <a:endParaRPr dirty="0"/>
          </a:p>
        </p:txBody>
      </p:sp>
      <p:sp>
        <p:nvSpPr>
          <p:cNvPr id="2423" name="Google Shape;2423;p66"/>
          <p:cNvSpPr txBox="1">
            <a:spLocks noGrp="1"/>
          </p:cNvSpPr>
          <p:nvPr>
            <p:ph type="title" idx="2"/>
          </p:nvPr>
        </p:nvSpPr>
        <p:spPr>
          <a:xfrm flipH="1">
            <a:off x="7549443" y="1905008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425" name="Google Shape;2425;p66"/>
          <p:cNvGrpSpPr/>
          <p:nvPr/>
        </p:nvGrpSpPr>
        <p:grpSpPr>
          <a:xfrm>
            <a:off x="1911425" y="1781100"/>
            <a:ext cx="2206500" cy="1757700"/>
            <a:chOff x="1911425" y="1781100"/>
            <a:chExt cx="2206500" cy="1757700"/>
          </a:xfrm>
        </p:grpSpPr>
        <p:sp>
          <p:nvSpPr>
            <p:cNvPr id="2426" name="Google Shape;2426;p66"/>
            <p:cNvSpPr/>
            <p:nvPr/>
          </p:nvSpPr>
          <p:spPr>
            <a:xfrm>
              <a:off x="1911425" y="1781100"/>
              <a:ext cx="2206500" cy="1757700"/>
            </a:xfrm>
            <a:prstGeom prst="roundRect">
              <a:avLst>
                <a:gd name="adj" fmla="val 4449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6"/>
            <p:cNvSpPr/>
            <p:nvPr/>
          </p:nvSpPr>
          <p:spPr>
            <a:xfrm>
              <a:off x="2703890" y="2599403"/>
              <a:ext cx="245604" cy="410106"/>
            </a:xfrm>
            <a:custGeom>
              <a:avLst/>
              <a:gdLst/>
              <a:ahLst/>
              <a:cxnLst/>
              <a:rect l="l" t="t" r="r" b="b"/>
              <a:pathLst>
                <a:path w="5239" h="8748" extrusionOk="0">
                  <a:moveTo>
                    <a:pt x="1" y="1"/>
                  </a:moveTo>
                  <a:lnTo>
                    <a:pt x="1" y="8748"/>
                  </a:lnTo>
                  <a:lnTo>
                    <a:pt x="5239" y="874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6"/>
            <p:cNvSpPr/>
            <p:nvPr/>
          </p:nvSpPr>
          <p:spPr>
            <a:xfrm>
              <a:off x="3625056" y="2402034"/>
              <a:ext cx="245604" cy="607471"/>
            </a:xfrm>
            <a:custGeom>
              <a:avLst/>
              <a:gdLst/>
              <a:ahLst/>
              <a:cxnLst/>
              <a:rect l="l" t="t" r="r" b="b"/>
              <a:pathLst>
                <a:path w="5239" h="12958" extrusionOk="0">
                  <a:moveTo>
                    <a:pt x="1" y="0"/>
                  </a:moveTo>
                  <a:lnTo>
                    <a:pt x="1" y="12958"/>
                  </a:lnTo>
                  <a:lnTo>
                    <a:pt x="5239" y="12958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6"/>
            <p:cNvSpPr/>
            <p:nvPr/>
          </p:nvSpPr>
          <p:spPr>
            <a:xfrm>
              <a:off x="3149213" y="2481919"/>
              <a:ext cx="245604" cy="527588"/>
            </a:xfrm>
            <a:custGeom>
              <a:avLst/>
              <a:gdLst/>
              <a:ahLst/>
              <a:cxnLst/>
              <a:rect l="l" t="t" r="r" b="b"/>
              <a:pathLst>
                <a:path w="5239" h="11254" extrusionOk="0">
                  <a:moveTo>
                    <a:pt x="0" y="1"/>
                  </a:moveTo>
                  <a:lnTo>
                    <a:pt x="0" y="11254"/>
                  </a:lnTo>
                  <a:lnTo>
                    <a:pt x="5239" y="11254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6"/>
            <p:cNvSpPr/>
            <p:nvPr/>
          </p:nvSpPr>
          <p:spPr>
            <a:xfrm>
              <a:off x="2622833" y="3009472"/>
              <a:ext cx="1333595" cy="47"/>
            </a:xfrm>
            <a:custGeom>
              <a:avLst/>
              <a:gdLst/>
              <a:ahLst/>
              <a:cxnLst/>
              <a:rect l="l" t="t" r="r" b="b"/>
              <a:pathLst>
                <a:path w="28447" h="1" fill="none" extrusionOk="0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6"/>
            <p:cNvSpPr/>
            <p:nvPr/>
          </p:nvSpPr>
          <p:spPr>
            <a:xfrm>
              <a:off x="2333764" y="2101245"/>
              <a:ext cx="235056" cy="260887"/>
            </a:xfrm>
            <a:custGeom>
              <a:avLst/>
              <a:gdLst/>
              <a:ahLst/>
              <a:cxnLst/>
              <a:rect l="l" t="t" r="r" b="b"/>
              <a:pathLst>
                <a:path w="5014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5013" y="3208"/>
                  </a:lnTo>
                  <a:cubicBezTo>
                    <a:pt x="4136" y="1329"/>
                    <a:pt x="2206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6"/>
            <p:cNvSpPr/>
            <p:nvPr/>
          </p:nvSpPr>
          <p:spPr>
            <a:xfrm>
              <a:off x="2333764" y="2101245"/>
              <a:ext cx="235056" cy="260887"/>
            </a:xfrm>
            <a:custGeom>
              <a:avLst/>
              <a:gdLst/>
              <a:ahLst/>
              <a:cxnLst/>
              <a:rect l="l" t="t" r="r" b="b"/>
              <a:pathLst>
                <a:path w="5014" h="5565" fill="none" extrusionOk="0">
                  <a:moveTo>
                    <a:pt x="5013" y="3208"/>
                  </a:moveTo>
                  <a:cubicBezTo>
                    <a:pt x="4136" y="1329"/>
                    <a:pt x="2206" y="0"/>
                    <a:pt x="1" y="0"/>
                  </a:cubicBezTo>
                  <a:lnTo>
                    <a:pt x="1" y="556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6"/>
            <p:cNvSpPr/>
            <p:nvPr/>
          </p:nvSpPr>
          <p:spPr>
            <a:xfrm>
              <a:off x="2072918" y="2101245"/>
              <a:ext cx="520556" cy="521728"/>
            </a:xfrm>
            <a:custGeom>
              <a:avLst/>
              <a:gdLst/>
              <a:ahLst/>
              <a:cxnLst/>
              <a:rect l="l" t="t" r="r" b="b"/>
              <a:pathLst>
                <a:path w="11104" h="11129" fill="none" extrusionOk="0">
                  <a:moveTo>
                    <a:pt x="1" y="5564"/>
                  </a:moveTo>
                  <a:cubicBezTo>
                    <a:pt x="1" y="2507"/>
                    <a:pt x="2482" y="0"/>
                    <a:pt x="5565" y="0"/>
                  </a:cubicBezTo>
                  <a:cubicBezTo>
                    <a:pt x="8623" y="0"/>
                    <a:pt x="11104" y="2507"/>
                    <a:pt x="11104" y="5564"/>
                  </a:cubicBezTo>
                  <a:cubicBezTo>
                    <a:pt x="11104" y="8647"/>
                    <a:pt x="8623" y="11128"/>
                    <a:pt x="5565" y="11128"/>
                  </a:cubicBezTo>
                  <a:cubicBezTo>
                    <a:pt x="2482" y="11128"/>
                    <a:pt x="1" y="8647"/>
                    <a:pt x="1" y="55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6"/>
            <p:cNvSpPr/>
            <p:nvPr/>
          </p:nvSpPr>
          <p:spPr>
            <a:xfrm>
              <a:off x="2692170" y="2037768"/>
              <a:ext cx="257324" cy="39989"/>
            </a:xfrm>
            <a:custGeom>
              <a:avLst/>
              <a:gdLst/>
              <a:ahLst/>
              <a:cxnLst/>
              <a:rect l="l" t="t" r="r" b="b"/>
              <a:pathLst>
                <a:path w="5489" h="853" extrusionOk="0">
                  <a:moveTo>
                    <a:pt x="0" y="1"/>
                  </a:moveTo>
                  <a:lnTo>
                    <a:pt x="0" y="853"/>
                  </a:lnTo>
                  <a:lnTo>
                    <a:pt x="5489" y="853"/>
                  </a:lnTo>
                  <a:lnTo>
                    <a:pt x="548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6"/>
            <p:cNvSpPr/>
            <p:nvPr/>
          </p:nvSpPr>
          <p:spPr>
            <a:xfrm>
              <a:off x="2692170" y="2116528"/>
              <a:ext cx="408887" cy="39989"/>
            </a:xfrm>
            <a:custGeom>
              <a:avLst/>
              <a:gdLst/>
              <a:ahLst/>
              <a:cxnLst/>
              <a:rect l="l" t="t" r="r" b="b"/>
              <a:pathLst>
                <a:path w="8722" h="853" extrusionOk="0">
                  <a:moveTo>
                    <a:pt x="0" y="0"/>
                  </a:moveTo>
                  <a:lnTo>
                    <a:pt x="0" y="852"/>
                  </a:lnTo>
                  <a:lnTo>
                    <a:pt x="8722" y="852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6"/>
            <p:cNvSpPr/>
            <p:nvPr/>
          </p:nvSpPr>
          <p:spPr>
            <a:xfrm>
              <a:off x="2692170" y="2183474"/>
              <a:ext cx="408887" cy="38817"/>
            </a:xfrm>
            <a:custGeom>
              <a:avLst/>
              <a:gdLst/>
              <a:ahLst/>
              <a:cxnLst/>
              <a:rect l="l" t="t" r="r" b="b"/>
              <a:pathLst>
                <a:path w="8722" h="828" extrusionOk="0">
                  <a:moveTo>
                    <a:pt x="0" y="1"/>
                  </a:moveTo>
                  <a:lnTo>
                    <a:pt x="0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6"/>
            <p:cNvSpPr/>
            <p:nvPr/>
          </p:nvSpPr>
          <p:spPr>
            <a:xfrm>
              <a:off x="2703890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6"/>
            <p:cNvSpPr/>
            <p:nvPr/>
          </p:nvSpPr>
          <p:spPr>
            <a:xfrm>
              <a:off x="2703890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3" y="828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6"/>
            <p:cNvSpPr/>
            <p:nvPr/>
          </p:nvSpPr>
          <p:spPr>
            <a:xfrm>
              <a:off x="2703890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6"/>
            <p:cNvSpPr/>
            <p:nvPr/>
          </p:nvSpPr>
          <p:spPr>
            <a:xfrm>
              <a:off x="3338379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6"/>
            <p:cNvSpPr/>
            <p:nvPr/>
          </p:nvSpPr>
          <p:spPr>
            <a:xfrm>
              <a:off x="3338379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6"/>
            <p:cNvSpPr/>
            <p:nvPr/>
          </p:nvSpPr>
          <p:spPr>
            <a:xfrm>
              <a:off x="3338379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6"/>
            <p:cNvSpPr/>
            <p:nvPr/>
          </p:nvSpPr>
          <p:spPr>
            <a:xfrm>
              <a:off x="2072918" y="2692227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1"/>
                  </a:moveTo>
                  <a:lnTo>
                    <a:pt x="1" y="853"/>
                  </a:lnTo>
                  <a:lnTo>
                    <a:pt x="3134" y="853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6"/>
            <p:cNvSpPr/>
            <p:nvPr/>
          </p:nvSpPr>
          <p:spPr>
            <a:xfrm>
              <a:off x="2072918" y="2772160"/>
              <a:ext cx="233884" cy="38817"/>
            </a:xfrm>
            <a:custGeom>
              <a:avLst/>
              <a:gdLst/>
              <a:ahLst/>
              <a:cxnLst/>
              <a:rect l="l" t="t" r="r" b="b"/>
              <a:pathLst>
                <a:path w="4989" h="828" extrusionOk="0">
                  <a:moveTo>
                    <a:pt x="1" y="0"/>
                  </a:moveTo>
                  <a:lnTo>
                    <a:pt x="1" y="827"/>
                  </a:lnTo>
                  <a:lnTo>
                    <a:pt x="4988" y="827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6"/>
            <p:cNvSpPr/>
            <p:nvPr/>
          </p:nvSpPr>
          <p:spPr>
            <a:xfrm>
              <a:off x="2072918" y="2889644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0"/>
                  </a:moveTo>
                  <a:lnTo>
                    <a:pt x="1" y="852"/>
                  </a:lnTo>
                  <a:lnTo>
                    <a:pt x="3134" y="852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6"/>
            <p:cNvSpPr/>
            <p:nvPr/>
          </p:nvSpPr>
          <p:spPr>
            <a:xfrm>
              <a:off x="2072918" y="2969529"/>
              <a:ext cx="233884" cy="39989"/>
            </a:xfrm>
            <a:custGeom>
              <a:avLst/>
              <a:gdLst/>
              <a:ahLst/>
              <a:cxnLst/>
              <a:rect l="l" t="t" r="r" b="b"/>
              <a:pathLst>
                <a:path w="4989" h="853" extrusionOk="0">
                  <a:moveTo>
                    <a:pt x="1" y="1"/>
                  </a:moveTo>
                  <a:lnTo>
                    <a:pt x="1" y="853"/>
                  </a:lnTo>
                  <a:lnTo>
                    <a:pt x="4988" y="853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7" name="Google Shape;2447;p66"/>
          <p:cNvGrpSpPr/>
          <p:nvPr/>
        </p:nvGrpSpPr>
        <p:grpSpPr>
          <a:xfrm>
            <a:off x="713100" y="1811160"/>
            <a:ext cx="2113812" cy="2792928"/>
            <a:chOff x="713100" y="1811160"/>
            <a:chExt cx="2113812" cy="2792928"/>
          </a:xfrm>
        </p:grpSpPr>
        <p:sp>
          <p:nvSpPr>
            <p:cNvPr id="2448" name="Google Shape;2448;p66"/>
            <p:cNvSpPr/>
            <p:nvPr/>
          </p:nvSpPr>
          <p:spPr>
            <a:xfrm>
              <a:off x="961007" y="4022447"/>
              <a:ext cx="981152" cy="277014"/>
            </a:xfrm>
            <a:custGeom>
              <a:avLst/>
              <a:gdLst/>
              <a:ahLst/>
              <a:cxnLst/>
              <a:rect l="l" t="t" r="r" b="b"/>
              <a:pathLst>
                <a:path w="20929" h="5909" extrusionOk="0">
                  <a:moveTo>
                    <a:pt x="20652" y="1"/>
                  </a:moveTo>
                  <a:lnTo>
                    <a:pt x="352" y="1229"/>
                  </a:lnTo>
                  <a:lnTo>
                    <a:pt x="1" y="3259"/>
                  </a:lnTo>
                  <a:cubicBezTo>
                    <a:pt x="3673" y="5216"/>
                    <a:pt x="6987" y="5908"/>
                    <a:pt x="9838" y="5908"/>
                  </a:cubicBezTo>
                  <a:cubicBezTo>
                    <a:pt x="16737" y="5908"/>
                    <a:pt x="20928" y="1855"/>
                    <a:pt x="20928" y="1855"/>
                  </a:cubicBezTo>
                  <a:lnTo>
                    <a:pt x="206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6"/>
            <p:cNvSpPr/>
            <p:nvPr/>
          </p:nvSpPr>
          <p:spPr>
            <a:xfrm>
              <a:off x="888154" y="3816826"/>
              <a:ext cx="1029297" cy="787256"/>
            </a:xfrm>
            <a:custGeom>
              <a:avLst/>
              <a:gdLst/>
              <a:ahLst/>
              <a:cxnLst/>
              <a:rect l="l" t="t" r="r" b="b"/>
              <a:pathLst>
                <a:path w="21956" h="16793" extrusionOk="0">
                  <a:moveTo>
                    <a:pt x="4312" y="1"/>
                  </a:moveTo>
                  <a:lnTo>
                    <a:pt x="1" y="16793"/>
                  </a:lnTo>
                  <a:lnTo>
                    <a:pt x="20101" y="16793"/>
                  </a:lnTo>
                  <a:cubicBezTo>
                    <a:pt x="20101" y="16793"/>
                    <a:pt x="21956" y="5840"/>
                    <a:pt x="209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6"/>
            <p:cNvSpPr/>
            <p:nvPr/>
          </p:nvSpPr>
          <p:spPr>
            <a:xfrm>
              <a:off x="1427474" y="4060045"/>
              <a:ext cx="186864" cy="544042"/>
            </a:xfrm>
            <a:custGeom>
              <a:avLst/>
              <a:gdLst/>
              <a:ahLst/>
              <a:cxnLst/>
              <a:rect l="l" t="t" r="r" b="b"/>
              <a:pathLst>
                <a:path w="3986" h="11605" fill="none" extrusionOk="0">
                  <a:moveTo>
                    <a:pt x="1" y="11605"/>
                  </a:moveTo>
                  <a:lnTo>
                    <a:pt x="2432" y="477"/>
                  </a:lnTo>
                  <a:lnTo>
                    <a:pt x="398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6"/>
            <p:cNvSpPr/>
            <p:nvPr/>
          </p:nvSpPr>
          <p:spPr>
            <a:xfrm>
              <a:off x="1072631" y="2109136"/>
              <a:ext cx="770801" cy="898643"/>
            </a:xfrm>
            <a:custGeom>
              <a:avLst/>
              <a:gdLst/>
              <a:ahLst/>
              <a:cxnLst/>
              <a:rect l="l" t="t" r="r" b="b"/>
              <a:pathLst>
                <a:path w="16442" h="19169" extrusionOk="0">
                  <a:moveTo>
                    <a:pt x="10227" y="1"/>
                  </a:moveTo>
                  <a:cubicBezTo>
                    <a:pt x="6152" y="1"/>
                    <a:pt x="5364" y="3695"/>
                    <a:pt x="5364" y="3695"/>
                  </a:cubicBezTo>
                  <a:cubicBezTo>
                    <a:pt x="4286" y="3820"/>
                    <a:pt x="3384" y="4672"/>
                    <a:pt x="3384" y="4672"/>
                  </a:cubicBezTo>
                  <a:cubicBezTo>
                    <a:pt x="527" y="7980"/>
                    <a:pt x="2983" y="10512"/>
                    <a:pt x="2983" y="10512"/>
                  </a:cubicBezTo>
                  <a:cubicBezTo>
                    <a:pt x="2983" y="10512"/>
                    <a:pt x="903" y="10963"/>
                    <a:pt x="452" y="13695"/>
                  </a:cubicBezTo>
                  <a:cubicBezTo>
                    <a:pt x="1" y="16427"/>
                    <a:pt x="1905" y="18006"/>
                    <a:pt x="1905" y="18006"/>
                  </a:cubicBezTo>
                  <a:cubicBezTo>
                    <a:pt x="2837" y="18950"/>
                    <a:pt x="5940" y="19168"/>
                    <a:pt x="8607" y="19168"/>
                  </a:cubicBezTo>
                  <a:cubicBezTo>
                    <a:pt x="10893" y="19168"/>
                    <a:pt x="12858" y="19008"/>
                    <a:pt x="12858" y="19008"/>
                  </a:cubicBezTo>
                  <a:cubicBezTo>
                    <a:pt x="12858" y="19008"/>
                    <a:pt x="16442" y="17805"/>
                    <a:pt x="16041" y="14422"/>
                  </a:cubicBezTo>
                  <a:cubicBezTo>
                    <a:pt x="15640" y="11038"/>
                    <a:pt x="12432" y="10236"/>
                    <a:pt x="12432" y="10236"/>
                  </a:cubicBezTo>
                  <a:lnTo>
                    <a:pt x="12432" y="8808"/>
                  </a:lnTo>
                  <a:cubicBezTo>
                    <a:pt x="13635" y="7780"/>
                    <a:pt x="12858" y="5650"/>
                    <a:pt x="12858" y="5650"/>
                  </a:cubicBezTo>
                  <a:cubicBezTo>
                    <a:pt x="14161" y="5023"/>
                    <a:pt x="15590" y="487"/>
                    <a:pt x="10928" y="36"/>
                  </a:cubicBezTo>
                  <a:cubicBezTo>
                    <a:pt x="10684" y="12"/>
                    <a:pt x="10451" y="1"/>
                    <a:pt x="1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6"/>
            <p:cNvSpPr/>
            <p:nvPr/>
          </p:nvSpPr>
          <p:spPr>
            <a:xfrm>
              <a:off x="713100" y="2800491"/>
              <a:ext cx="1842337" cy="1377663"/>
            </a:xfrm>
            <a:custGeom>
              <a:avLst/>
              <a:gdLst/>
              <a:ahLst/>
              <a:cxnLst/>
              <a:rect l="l" t="t" r="r" b="b"/>
              <a:pathLst>
                <a:path w="39299" h="29387" extrusionOk="0">
                  <a:moveTo>
                    <a:pt x="13384" y="0"/>
                  </a:moveTo>
                  <a:lnTo>
                    <a:pt x="6592" y="1830"/>
                  </a:lnTo>
                  <a:cubicBezTo>
                    <a:pt x="6166" y="1955"/>
                    <a:pt x="5840" y="2231"/>
                    <a:pt x="5665" y="2632"/>
                  </a:cubicBezTo>
                  <a:cubicBezTo>
                    <a:pt x="4712" y="4662"/>
                    <a:pt x="1755" y="11203"/>
                    <a:pt x="1178" y="14537"/>
                  </a:cubicBezTo>
                  <a:cubicBezTo>
                    <a:pt x="1178" y="14537"/>
                    <a:pt x="0" y="18622"/>
                    <a:pt x="2632" y="20151"/>
                  </a:cubicBezTo>
                  <a:cubicBezTo>
                    <a:pt x="3160" y="20453"/>
                    <a:pt x="3760" y="20599"/>
                    <a:pt x="4377" y="20599"/>
                  </a:cubicBezTo>
                  <a:cubicBezTo>
                    <a:pt x="4579" y="20599"/>
                    <a:pt x="4784" y="20583"/>
                    <a:pt x="4988" y="20552"/>
                  </a:cubicBezTo>
                  <a:lnTo>
                    <a:pt x="6792" y="20301"/>
                  </a:lnTo>
                  <a:lnTo>
                    <a:pt x="5289" y="29324"/>
                  </a:lnTo>
                  <a:cubicBezTo>
                    <a:pt x="5289" y="29324"/>
                    <a:pt x="5769" y="29387"/>
                    <a:pt x="6494" y="29387"/>
                  </a:cubicBezTo>
                  <a:cubicBezTo>
                    <a:pt x="8436" y="29387"/>
                    <a:pt x="12134" y="28935"/>
                    <a:pt x="13083" y="25615"/>
                  </a:cubicBezTo>
                  <a:lnTo>
                    <a:pt x="13885" y="21680"/>
                  </a:lnTo>
                  <a:lnTo>
                    <a:pt x="21930" y="21680"/>
                  </a:lnTo>
                  <a:cubicBezTo>
                    <a:pt x="21930" y="21680"/>
                    <a:pt x="21379" y="26216"/>
                    <a:pt x="26216" y="27920"/>
                  </a:cubicBezTo>
                  <a:lnTo>
                    <a:pt x="24838" y="17870"/>
                  </a:lnTo>
                  <a:lnTo>
                    <a:pt x="25539" y="14011"/>
                  </a:lnTo>
                  <a:lnTo>
                    <a:pt x="28121" y="16266"/>
                  </a:lnTo>
                  <a:cubicBezTo>
                    <a:pt x="28898" y="16918"/>
                    <a:pt x="29800" y="17444"/>
                    <a:pt x="30803" y="17695"/>
                  </a:cubicBezTo>
                  <a:cubicBezTo>
                    <a:pt x="31214" y="17804"/>
                    <a:pt x="31661" y="17877"/>
                    <a:pt x="32121" y="17877"/>
                  </a:cubicBezTo>
                  <a:cubicBezTo>
                    <a:pt x="33454" y="17877"/>
                    <a:pt x="34890" y="17263"/>
                    <a:pt x="35840" y="15138"/>
                  </a:cubicBezTo>
                  <a:cubicBezTo>
                    <a:pt x="38046" y="10176"/>
                    <a:pt x="39299" y="3660"/>
                    <a:pt x="39299" y="3660"/>
                  </a:cubicBezTo>
                  <a:lnTo>
                    <a:pt x="36366" y="627"/>
                  </a:lnTo>
                  <a:lnTo>
                    <a:pt x="30602" y="9048"/>
                  </a:lnTo>
                  <a:lnTo>
                    <a:pt x="25589" y="2156"/>
                  </a:lnTo>
                  <a:cubicBezTo>
                    <a:pt x="25389" y="1880"/>
                    <a:pt x="25088" y="1680"/>
                    <a:pt x="24762" y="1604"/>
                  </a:cubicBez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6"/>
            <p:cNvSpPr/>
            <p:nvPr/>
          </p:nvSpPr>
          <p:spPr>
            <a:xfrm>
              <a:off x="1340509" y="2800491"/>
              <a:ext cx="446532" cy="1016358"/>
            </a:xfrm>
            <a:custGeom>
              <a:avLst/>
              <a:gdLst/>
              <a:ahLst/>
              <a:cxnLst/>
              <a:rect l="l" t="t" r="r" b="b"/>
              <a:pathLst>
                <a:path w="9525" h="21680" extrusionOk="0">
                  <a:moveTo>
                    <a:pt x="1" y="0"/>
                  </a:moveTo>
                  <a:cubicBezTo>
                    <a:pt x="1" y="0"/>
                    <a:pt x="2457" y="13459"/>
                    <a:pt x="502" y="21680"/>
                  </a:cubicBezTo>
                  <a:lnTo>
                    <a:pt x="8547" y="21680"/>
                  </a:lnTo>
                  <a:cubicBezTo>
                    <a:pt x="8547" y="21680"/>
                    <a:pt x="9525" y="11930"/>
                    <a:pt x="9324" y="9825"/>
                  </a:cubicBezTo>
                  <a:cubicBezTo>
                    <a:pt x="9074" y="6943"/>
                    <a:pt x="6066" y="183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6"/>
            <p:cNvSpPr/>
            <p:nvPr/>
          </p:nvSpPr>
          <p:spPr>
            <a:xfrm>
              <a:off x="1340509" y="2372795"/>
              <a:ext cx="360788" cy="675635"/>
            </a:xfrm>
            <a:custGeom>
              <a:avLst/>
              <a:gdLst/>
              <a:ahLst/>
              <a:cxnLst/>
              <a:rect l="l" t="t" r="r" b="b"/>
              <a:pathLst>
                <a:path w="7696" h="14412" extrusionOk="0">
                  <a:moveTo>
                    <a:pt x="2708" y="1"/>
                  </a:moveTo>
                  <a:cubicBezTo>
                    <a:pt x="2056" y="1379"/>
                    <a:pt x="853" y="1580"/>
                    <a:pt x="853" y="1580"/>
                  </a:cubicBezTo>
                  <a:cubicBezTo>
                    <a:pt x="903" y="2607"/>
                    <a:pt x="577" y="3234"/>
                    <a:pt x="327" y="3559"/>
                  </a:cubicBezTo>
                  <a:cubicBezTo>
                    <a:pt x="427" y="3835"/>
                    <a:pt x="1" y="9123"/>
                    <a:pt x="1" y="9123"/>
                  </a:cubicBezTo>
                  <a:cubicBezTo>
                    <a:pt x="1" y="9123"/>
                    <a:pt x="502" y="12256"/>
                    <a:pt x="728" y="14336"/>
                  </a:cubicBezTo>
                  <a:cubicBezTo>
                    <a:pt x="1404" y="14387"/>
                    <a:pt x="2081" y="14412"/>
                    <a:pt x="2783" y="14412"/>
                  </a:cubicBezTo>
                  <a:cubicBezTo>
                    <a:pt x="4487" y="14412"/>
                    <a:pt x="6116" y="14236"/>
                    <a:pt x="7595" y="13935"/>
                  </a:cubicBezTo>
                  <a:cubicBezTo>
                    <a:pt x="6592" y="11956"/>
                    <a:pt x="5440" y="10076"/>
                    <a:pt x="4763" y="9123"/>
                  </a:cubicBezTo>
                  <a:lnTo>
                    <a:pt x="4638" y="7319"/>
                  </a:lnTo>
                  <a:cubicBezTo>
                    <a:pt x="4938" y="7319"/>
                    <a:pt x="5239" y="7269"/>
                    <a:pt x="5540" y="7194"/>
                  </a:cubicBezTo>
                  <a:cubicBezTo>
                    <a:pt x="7695" y="6467"/>
                    <a:pt x="7144" y="3810"/>
                    <a:pt x="6818" y="2356"/>
                  </a:cubicBezTo>
                  <a:cubicBezTo>
                    <a:pt x="6668" y="1680"/>
                    <a:pt x="6467" y="953"/>
                    <a:pt x="6166" y="276"/>
                  </a:cubicBezTo>
                  <a:cubicBezTo>
                    <a:pt x="5723" y="446"/>
                    <a:pt x="5277" y="508"/>
                    <a:pt x="4859" y="508"/>
                  </a:cubicBezTo>
                  <a:cubicBezTo>
                    <a:pt x="3668" y="508"/>
                    <a:pt x="2708" y="1"/>
                    <a:pt x="2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6"/>
            <p:cNvSpPr/>
            <p:nvPr/>
          </p:nvSpPr>
          <p:spPr>
            <a:xfrm>
              <a:off x="889232" y="3372675"/>
              <a:ext cx="569350" cy="369304"/>
            </a:xfrm>
            <a:custGeom>
              <a:avLst/>
              <a:gdLst/>
              <a:ahLst/>
              <a:cxnLst/>
              <a:rect l="l" t="t" r="r" b="b"/>
              <a:pathLst>
                <a:path w="12483" h="8097" extrusionOk="0">
                  <a:moveTo>
                    <a:pt x="12207" y="1"/>
                  </a:moveTo>
                  <a:cubicBezTo>
                    <a:pt x="10803" y="427"/>
                    <a:pt x="7169" y="151"/>
                    <a:pt x="3861" y="552"/>
                  </a:cubicBezTo>
                  <a:cubicBezTo>
                    <a:pt x="552" y="953"/>
                    <a:pt x="1" y="3410"/>
                    <a:pt x="1" y="3410"/>
                  </a:cubicBezTo>
                  <a:lnTo>
                    <a:pt x="3384" y="8096"/>
                  </a:lnTo>
                  <a:cubicBezTo>
                    <a:pt x="6542" y="7846"/>
                    <a:pt x="12482" y="4111"/>
                    <a:pt x="12482" y="4111"/>
                  </a:cubicBezTo>
                  <a:lnTo>
                    <a:pt x="12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6"/>
            <p:cNvSpPr/>
            <p:nvPr/>
          </p:nvSpPr>
          <p:spPr>
            <a:xfrm>
              <a:off x="1268875" y="2491451"/>
              <a:ext cx="126904" cy="117247"/>
            </a:xfrm>
            <a:custGeom>
              <a:avLst/>
              <a:gdLst/>
              <a:ahLst/>
              <a:cxnLst/>
              <a:rect l="l" t="t" r="r" b="b"/>
              <a:pathLst>
                <a:path w="2707" h="2501" extrusionOk="0">
                  <a:moveTo>
                    <a:pt x="1203" y="1"/>
                  </a:moveTo>
                  <a:cubicBezTo>
                    <a:pt x="926" y="1"/>
                    <a:pt x="658" y="91"/>
                    <a:pt x="451" y="277"/>
                  </a:cubicBezTo>
                  <a:cubicBezTo>
                    <a:pt x="0" y="728"/>
                    <a:pt x="0" y="1505"/>
                    <a:pt x="501" y="2031"/>
                  </a:cubicBezTo>
                  <a:cubicBezTo>
                    <a:pt x="769" y="2341"/>
                    <a:pt x="1132" y="2501"/>
                    <a:pt x="1483" y="2501"/>
                  </a:cubicBezTo>
                  <a:cubicBezTo>
                    <a:pt x="1756" y="2501"/>
                    <a:pt x="2022" y="2404"/>
                    <a:pt x="2231" y="2206"/>
                  </a:cubicBezTo>
                  <a:cubicBezTo>
                    <a:pt x="2707" y="1780"/>
                    <a:pt x="2707" y="978"/>
                    <a:pt x="2206" y="452"/>
                  </a:cubicBezTo>
                  <a:cubicBezTo>
                    <a:pt x="1936" y="154"/>
                    <a:pt x="1563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6"/>
            <p:cNvSpPr/>
            <p:nvPr/>
          </p:nvSpPr>
          <p:spPr>
            <a:xfrm>
              <a:off x="1308818" y="2525534"/>
              <a:ext cx="55272" cy="37645"/>
            </a:xfrm>
            <a:custGeom>
              <a:avLst/>
              <a:gdLst/>
              <a:ahLst/>
              <a:cxnLst/>
              <a:rect l="l" t="t" r="r" b="b"/>
              <a:pathLst>
                <a:path w="1179" h="803" fill="none" extrusionOk="0">
                  <a:moveTo>
                    <a:pt x="0" y="1"/>
                  </a:moveTo>
                  <a:lnTo>
                    <a:pt x="1178" y="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6"/>
            <p:cNvSpPr/>
            <p:nvPr/>
          </p:nvSpPr>
          <p:spPr>
            <a:xfrm>
              <a:off x="1870453" y="3070714"/>
              <a:ext cx="71726" cy="386619"/>
            </a:xfrm>
            <a:custGeom>
              <a:avLst/>
              <a:gdLst/>
              <a:ahLst/>
              <a:cxnLst/>
              <a:rect l="l" t="t" r="r" b="b"/>
              <a:pathLst>
                <a:path w="1530" h="8247" fill="none" extrusionOk="0">
                  <a:moveTo>
                    <a:pt x="852" y="8247"/>
                  </a:moveTo>
                  <a:cubicBezTo>
                    <a:pt x="852" y="8247"/>
                    <a:pt x="1504" y="5866"/>
                    <a:pt x="1529" y="4061"/>
                  </a:cubicBezTo>
                  <a:cubicBezTo>
                    <a:pt x="1529" y="2858"/>
                    <a:pt x="351" y="140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6"/>
            <p:cNvSpPr/>
            <p:nvPr/>
          </p:nvSpPr>
          <p:spPr>
            <a:xfrm>
              <a:off x="1567320" y="3102452"/>
              <a:ext cx="466456" cy="515868"/>
            </a:xfrm>
            <a:custGeom>
              <a:avLst/>
              <a:gdLst/>
              <a:ahLst/>
              <a:cxnLst/>
              <a:rect l="l" t="t" r="r" b="b"/>
              <a:pathLst>
                <a:path w="9950" h="11004" extrusionOk="0">
                  <a:moveTo>
                    <a:pt x="1529" y="1"/>
                  </a:moveTo>
                  <a:lnTo>
                    <a:pt x="0" y="11003"/>
                  </a:lnTo>
                  <a:lnTo>
                    <a:pt x="8421" y="11003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6"/>
            <p:cNvSpPr/>
            <p:nvPr/>
          </p:nvSpPr>
          <p:spPr>
            <a:xfrm>
              <a:off x="1446273" y="3272818"/>
              <a:ext cx="426561" cy="270310"/>
            </a:xfrm>
            <a:custGeom>
              <a:avLst/>
              <a:gdLst/>
              <a:ahLst/>
              <a:cxnLst/>
              <a:rect l="l" t="t" r="r" b="b"/>
              <a:pathLst>
                <a:path w="9099" h="5766" extrusionOk="0">
                  <a:moveTo>
                    <a:pt x="3610" y="1"/>
                  </a:moveTo>
                  <a:cubicBezTo>
                    <a:pt x="3609" y="1"/>
                    <a:pt x="2156" y="778"/>
                    <a:pt x="1755" y="1329"/>
                  </a:cubicBezTo>
                  <a:cubicBezTo>
                    <a:pt x="1329" y="1855"/>
                    <a:pt x="1" y="2457"/>
                    <a:pt x="1" y="2457"/>
                  </a:cubicBezTo>
                  <a:lnTo>
                    <a:pt x="226" y="5765"/>
                  </a:lnTo>
                  <a:cubicBezTo>
                    <a:pt x="226" y="5765"/>
                    <a:pt x="4462" y="5289"/>
                    <a:pt x="5189" y="5063"/>
                  </a:cubicBezTo>
                  <a:cubicBezTo>
                    <a:pt x="5915" y="4838"/>
                    <a:pt x="7895" y="3860"/>
                    <a:pt x="7895" y="3860"/>
                  </a:cubicBezTo>
                  <a:cubicBezTo>
                    <a:pt x="7762" y="3768"/>
                    <a:pt x="7525" y="3738"/>
                    <a:pt x="7269" y="3738"/>
                  </a:cubicBezTo>
                  <a:cubicBezTo>
                    <a:pt x="6756" y="3738"/>
                    <a:pt x="6166" y="3860"/>
                    <a:pt x="6166" y="3860"/>
                  </a:cubicBezTo>
                  <a:cubicBezTo>
                    <a:pt x="7369" y="3384"/>
                    <a:pt x="8823" y="2206"/>
                    <a:pt x="8823" y="1930"/>
                  </a:cubicBezTo>
                  <a:cubicBezTo>
                    <a:pt x="8806" y="1752"/>
                    <a:pt x="8685" y="1721"/>
                    <a:pt x="8602" y="1721"/>
                  </a:cubicBezTo>
                  <a:cubicBezTo>
                    <a:pt x="8556" y="1721"/>
                    <a:pt x="8522" y="1730"/>
                    <a:pt x="8522" y="1730"/>
                  </a:cubicBezTo>
                  <a:cubicBezTo>
                    <a:pt x="8722" y="1555"/>
                    <a:pt x="9098" y="978"/>
                    <a:pt x="9048" y="753"/>
                  </a:cubicBezTo>
                  <a:cubicBezTo>
                    <a:pt x="9043" y="710"/>
                    <a:pt x="8992" y="694"/>
                    <a:pt x="8915" y="694"/>
                  </a:cubicBezTo>
                  <a:cubicBezTo>
                    <a:pt x="8627" y="694"/>
                    <a:pt x="7971" y="928"/>
                    <a:pt x="7971" y="928"/>
                  </a:cubicBezTo>
                  <a:cubicBezTo>
                    <a:pt x="7971" y="928"/>
                    <a:pt x="9048" y="251"/>
                    <a:pt x="8497" y="26"/>
                  </a:cubicBezTo>
                  <a:cubicBezTo>
                    <a:pt x="8454" y="9"/>
                    <a:pt x="8390" y="1"/>
                    <a:pt x="8308" y="1"/>
                  </a:cubicBezTo>
                  <a:cubicBezTo>
                    <a:pt x="7285" y="1"/>
                    <a:pt x="3484" y="1204"/>
                    <a:pt x="3484" y="1204"/>
                  </a:cubicBezTo>
                  <a:lnTo>
                    <a:pt x="361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6"/>
            <p:cNvSpPr/>
            <p:nvPr/>
          </p:nvSpPr>
          <p:spPr>
            <a:xfrm>
              <a:off x="1210086" y="3574779"/>
              <a:ext cx="232712" cy="123435"/>
            </a:xfrm>
            <a:custGeom>
              <a:avLst/>
              <a:gdLst/>
              <a:ahLst/>
              <a:cxnLst/>
              <a:rect l="l" t="t" r="r" b="b"/>
              <a:pathLst>
                <a:path w="4964" h="2633" fill="none" extrusionOk="0">
                  <a:moveTo>
                    <a:pt x="4963" y="1"/>
                  </a:moveTo>
                  <a:cubicBezTo>
                    <a:pt x="4963" y="1"/>
                    <a:pt x="2683" y="1429"/>
                    <a:pt x="1" y="263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6"/>
            <p:cNvSpPr/>
            <p:nvPr/>
          </p:nvSpPr>
          <p:spPr>
            <a:xfrm>
              <a:off x="872871" y="3372675"/>
              <a:ext cx="572264" cy="159861"/>
            </a:xfrm>
            <a:custGeom>
              <a:avLst/>
              <a:gdLst/>
              <a:ahLst/>
              <a:cxnLst/>
              <a:rect l="l" t="t" r="r" b="b"/>
              <a:pathLst>
                <a:path w="12207" h="3410" fill="none" extrusionOk="0">
                  <a:moveTo>
                    <a:pt x="1" y="3410"/>
                  </a:moveTo>
                  <a:cubicBezTo>
                    <a:pt x="1" y="3410"/>
                    <a:pt x="552" y="953"/>
                    <a:pt x="3861" y="552"/>
                  </a:cubicBezTo>
                  <a:cubicBezTo>
                    <a:pt x="7169" y="151"/>
                    <a:pt x="10803" y="427"/>
                    <a:pt x="12207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6"/>
            <p:cNvSpPr/>
            <p:nvPr/>
          </p:nvSpPr>
          <p:spPr>
            <a:xfrm>
              <a:off x="2076073" y="3224671"/>
              <a:ext cx="71726" cy="129248"/>
            </a:xfrm>
            <a:custGeom>
              <a:avLst/>
              <a:gdLst/>
              <a:ahLst/>
              <a:cxnLst/>
              <a:rect l="l" t="t" r="r" b="b"/>
              <a:pathLst>
                <a:path w="1530" h="2757" fill="none" extrusionOk="0">
                  <a:moveTo>
                    <a:pt x="1529" y="0"/>
                  </a:moveTo>
                  <a:cubicBezTo>
                    <a:pt x="1529" y="0"/>
                    <a:pt x="426" y="1028"/>
                    <a:pt x="0" y="275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6"/>
            <p:cNvSpPr/>
            <p:nvPr/>
          </p:nvSpPr>
          <p:spPr>
            <a:xfrm>
              <a:off x="2427353" y="2529050"/>
              <a:ext cx="399558" cy="420701"/>
            </a:xfrm>
            <a:custGeom>
              <a:avLst/>
              <a:gdLst/>
              <a:ahLst/>
              <a:cxnLst/>
              <a:rect l="l" t="t" r="r" b="b"/>
              <a:pathLst>
                <a:path w="8523" h="8974" extrusionOk="0">
                  <a:moveTo>
                    <a:pt x="7846" y="1"/>
                  </a:moveTo>
                  <a:cubicBezTo>
                    <a:pt x="7846" y="1"/>
                    <a:pt x="5866" y="1354"/>
                    <a:pt x="4362" y="2056"/>
                  </a:cubicBezTo>
                  <a:cubicBezTo>
                    <a:pt x="3134" y="2633"/>
                    <a:pt x="2257" y="3635"/>
                    <a:pt x="2257" y="3635"/>
                  </a:cubicBezTo>
                  <a:lnTo>
                    <a:pt x="1" y="6643"/>
                  </a:lnTo>
                  <a:lnTo>
                    <a:pt x="2257" y="8973"/>
                  </a:lnTo>
                  <a:lnTo>
                    <a:pt x="2958" y="7996"/>
                  </a:lnTo>
                  <a:cubicBezTo>
                    <a:pt x="4537" y="7695"/>
                    <a:pt x="4713" y="6617"/>
                    <a:pt x="4713" y="6617"/>
                  </a:cubicBezTo>
                  <a:cubicBezTo>
                    <a:pt x="4713" y="6617"/>
                    <a:pt x="5211" y="6797"/>
                    <a:pt x="5682" y="6797"/>
                  </a:cubicBezTo>
                  <a:cubicBezTo>
                    <a:pt x="5846" y="6797"/>
                    <a:pt x="6006" y="6776"/>
                    <a:pt x="6141" y="6718"/>
                  </a:cubicBezTo>
                  <a:cubicBezTo>
                    <a:pt x="6668" y="6492"/>
                    <a:pt x="6643" y="5991"/>
                    <a:pt x="6643" y="5991"/>
                  </a:cubicBezTo>
                  <a:cubicBezTo>
                    <a:pt x="7369" y="5640"/>
                    <a:pt x="7119" y="4913"/>
                    <a:pt x="7119" y="4913"/>
                  </a:cubicBezTo>
                  <a:cubicBezTo>
                    <a:pt x="7144" y="4888"/>
                    <a:pt x="7169" y="4888"/>
                    <a:pt x="7194" y="4863"/>
                  </a:cubicBezTo>
                  <a:cubicBezTo>
                    <a:pt x="7645" y="4562"/>
                    <a:pt x="7620" y="3911"/>
                    <a:pt x="7169" y="3610"/>
                  </a:cubicBezTo>
                  <a:lnTo>
                    <a:pt x="6066" y="2783"/>
                  </a:lnTo>
                  <a:lnTo>
                    <a:pt x="7846" y="1054"/>
                  </a:lnTo>
                  <a:cubicBezTo>
                    <a:pt x="8522" y="427"/>
                    <a:pt x="7846" y="1"/>
                    <a:pt x="78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extrusionOk="0">
                  <a:moveTo>
                    <a:pt x="3334" y="0"/>
                  </a:moveTo>
                  <a:lnTo>
                    <a:pt x="101" y="301"/>
                  </a:lnTo>
                  <a:lnTo>
                    <a:pt x="0" y="3208"/>
                  </a:lnTo>
                  <a:cubicBezTo>
                    <a:pt x="1254" y="2883"/>
                    <a:pt x="1128" y="1604"/>
                    <a:pt x="1128" y="1604"/>
                  </a:cubicBezTo>
                  <a:cubicBezTo>
                    <a:pt x="1128" y="1604"/>
                    <a:pt x="1980" y="1279"/>
                    <a:pt x="2807" y="1078"/>
                  </a:cubicBezTo>
                  <a:cubicBezTo>
                    <a:pt x="3635" y="878"/>
                    <a:pt x="3334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fill="none" extrusionOk="0">
                  <a:moveTo>
                    <a:pt x="677" y="251"/>
                  </a:moveTo>
                  <a:lnTo>
                    <a:pt x="3334" y="0"/>
                  </a:lnTo>
                  <a:cubicBezTo>
                    <a:pt x="3334" y="0"/>
                    <a:pt x="3635" y="878"/>
                    <a:pt x="2807" y="1078"/>
                  </a:cubicBezTo>
                  <a:cubicBezTo>
                    <a:pt x="1980" y="1279"/>
                    <a:pt x="1128" y="1604"/>
                    <a:pt x="1128" y="1604"/>
                  </a:cubicBezTo>
                  <a:cubicBezTo>
                    <a:pt x="1128" y="1604"/>
                    <a:pt x="1254" y="2883"/>
                    <a:pt x="0" y="320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6"/>
            <p:cNvSpPr/>
            <p:nvPr/>
          </p:nvSpPr>
          <p:spPr>
            <a:xfrm>
              <a:off x="2657680" y="2744093"/>
              <a:ext cx="103417" cy="24706"/>
            </a:xfrm>
            <a:custGeom>
              <a:avLst/>
              <a:gdLst/>
              <a:ahLst/>
              <a:cxnLst/>
              <a:rect l="l" t="t" r="r" b="b"/>
              <a:pathLst>
                <a:path w="2206" h="527" fill="none" extrusionOk="0">
                  <a:moveTo>
                    <a:pt x="0" y="0"/>
                  </a:moveTo>
                  <a:cubicBezTo>
                    <a:pt x="0" y="0"/>
                    <a:pt x="1629" y="527"/>
                    <a:pt x="2206" y="32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6"/>
            <p:cNvSpPr/>
            <p:nvPr/>
          </p:nvSpPr>
          <p:spPr>
            <a:xfrm>
              <a:off x="2648257" y="2786380"/>
              <a:ext cx="90525" cy="28269"/>
            </a:xfrm>
            <a:custGeom>
              <a:avLst/>
              <a:gdLst/>
              <a:ahLst/>
              <a:cxnLst/>
              <a:rect l="l" t="t" r="r" b="b"/>
              <a:pathLst>
                <a:path w="1931" h="603" fill="none" extrusionOk="0">
                  <a:moveTo>
                    <a:pt x="1" y="1"/>
                  </a:moveTo>
                  <a:cubicBezTo>
                    <a:pt x="1" y="1"/>
                    <a:pt x="978" y="602"/>
                    <a:pt x="1931" y="5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6"/>
            <p:cNvSpPr/>
            <p:nvPr/>
          </p:nvSpPr>
          <p:spPr>
            <a:xfrm>
              <a:off x="2624770" y="2809868"/>
              <a:ext cx="23534" cy="29441"/>
            </a:xfrm>
            <a:custGeom>
              <a:avLst/>
              <a:gdLst/>
              <a:ahLst/>
              <a:cxnLst/>
              <a:rect l="l" t="t" r="r" b="b"/>
              <a:pathLst>
                <a:path w="502" h="628" fill="none" extrusionOk="0">
                  <a:moveTo>
                    <a:pt x="502" y="627"/>
                  </a:moveTo>
                  <a:cubicBezTo>
                    <a:pt x="502" y="627"/>
                    <a:pt x="1" y="226"/>
                    <a:pt x="5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6"/>
            <p:cNvSpPr/>
            <p:nvPr/>
          </p:nvSpPr>
          <p:spPr>
            <a:xfrm>
              <a:off x="1522642" y="2489107"/>
              <a:ext cx="22362" cy="29441"/>
            </a:xfrm>
            <a:custGeom>
              <a:avLst/>
              <a:gdLst/>
              <a:ahLst/>
              <a:cxnLst/>
              <a:rect l="l" t="t" r="r" b="b"/>
              <a:pathLst>
                <a:path w="477" h="628" extrusionOk="0">
                  <a:moveTo>
                    <a:pt x="226" y="1"/>
                  </a:moveTo>
                  <a:cubicBezTo>
                    <a:pt x="101" y="1"/>
                    <a:pt x="1" y="151"/>
                    <a:pt x="26" y="327"/>
                  </a:cubicBezTo>
                  <a:cubicBezTo>
                    <a:pt x="51" y="502"/>
                    <a:pt x="151" y="627"/>
                    <a:pt x="276" y="627"/>
                  </a:cubicBezTo>
                  <a:cubicBezTo>
                    <a:pt x="402" y="602"/>
                    <a:pt x="477" y="477"/>
                    <a:pt x="477" y="302"/>
                  </a:cubicBezTo>
                  <a:cubicBezTo>
                    <a:pt x="452" y="12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6"/>
            <p:cNvSpPr/>
            <p:nvPr/>
          </p:nvSpPr>
          <p:spPr>
            <a:xfrm>
              <a:off x="1628406" y="2478559"/>
              <a:ext cx="22362" cy="29394"/>
            </a:xfrm>
            <a:custGeom>
              <a:avLst/>
              <a:gdLst/>
              <a:ahLst/>
              <a:cxnLst/>
              <a:rect l="l" t="t" r="r" b="b"/>
              <a:pathLst>
                <a:path w="477" h="627" extrusionOk="0">
                  <a:moveTo>
                    <a:pt x="201" y="0"/>
                  </a:moveTo>
                  <a:cubicBezTo>
                    <a:pt x="101" y="25"/>
                    <a:pt x="0" y="151"/>
                    <a:pt x="25" y="326"/>
                  </a:cubicBezTo>
                  <a:cubicBezTo>
                    <a:pt x="25" y="501"/>
                    <a:pt x="126" y="627"/>
                    <a:pt x="251" y="627"/>
                  </a:cubicBezTo>
                  <a:cubicBezTo>
                    <a:pt x="376" y="627"/>
                    <a:pt x="476" y="476"/>
                    <a:pt x="451" y="301"/>
                  </a:cubicBezTo>
                  <a:cubicBezTo>
                    <a:pt x="451" y="126"/>
                    <a:pt x="326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6"/>
            <p:cNvSpPr/>
            <p:nvPr/>
          </p:nvSpPr>
          <p:spPr>
            <a:xfrm>
              <a:off x="1489732" y="2435053"/>
              <a:ext cx="52928" cy="27097"/>
            </a:xfrm>
            <a:custGeom>
              <a:avLst/>
              <a:gdLst/>
              <a:ahLst/>
              <a:cxnLst/>
              <a:rect l="l" t="t" r="r" b="b"/>
              <a:pathLst>
                <a:path w="1129" h="578" fill="none" extrusionOk="0">
                  <a:moveTo>
                    <a:pt x="1" y="577"/>
                  </a:moveTo>
                  <a:cubicBezTo>
                    <a:pt x="1" y="577"/>
                    <a:pt x="427" y="1"/>
                    <a:pt x="1129" y="27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6"/>
            <p:cNvSpPr/>
            <p:nvPr/>
          </p:nvSpPr>
          <p:spPr>
            <a:xfrm>
              <a:off x="1608435" y="2423333"/>
              <a:ext cx="36473" cy="17674"/>
            </a:xfrm>
            <a:custGeom>
              <a:avLst/>
              <a:gdLst/>
              <a:ahLst/>
              <a:cxnLst/>
              <a:rect l="l" t="t" r="r" b="b"/>
              <a:pathLst>
                <a:path w="778" h="377" fill="none" extrusionOk="0">
                  <a:moveTo>
                    <a:pt x="0" y="376"/>
                  </a:moveTo>
                  <a:cubicBezTo>
                    <a:pt x="0" y="376"/>
                    <a:pt x="276" y="0"/>
                    <a:pt x="777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6"/>
            <p:cNvSpPr/>
            <p:nvPr/>
          </p:nvSpPr>
          <p:spPr>
            <a:xfrm>
              <a:off x="1481528" y="2449165"/>
              <a:ext cx="97557" cy="110496"/>
            </a:xfrm>
            <a:custGeom>
              <a:avLst/>
              <a:gdLst/>
              <a:ahLst/>
              <a:cxnLst/>
              <a:rect l="l" t="t" r="r" b="b"/>
              <a:pathLst>
                <a:path w="2081" h="2357" fill="none" extrusionOk="0">
                  <a:moveTo>
                    <a:pt x="2081" y="1179"/>
                  </a:moveTo>
                  <a:cubicBezTo>
                    <a:pt x="2081" y="1830"/>
                    <a:pt x="1604" y="2357"/>
                    <a:pt x="1053" y="2357"/>
                  </a:cubicBezTo>
                  <a:cubicBezTo>
                    <a:pt x="477" y="2357"/>
                    <a:pt x="0" y="1830"/>
                    <a:pt x="0" y="1179"/>
                  </a:cubicBezTo>
                  <a:cubicBezTo>
                    <a:pt x="0" y="527"/>
                    <a:pt x="477" y="1"/>
                    <a:pt x="1053" y="1"/>
                  </a:cubicBezTo>
                  <a:cubicBezTo>
                    <a:pt x="1604" y="1"/>
                    <a:pt x="2081" y="527"/>
                    <a:pt x="2081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6"/>
            <p:cNvSpPr/>
            <p:nvPr/>
          </p:nvSpPr>
          <p:spPr>
            <a:xfrm>
              <a:off x="1615467" y="2435053"/>
              <a:ext cx="81102" cy="110496"/>
            </a:xfrm>
            <a:custGeom>
              <a:avLst/>
              <a:gdLst/>
              <a:ahLst/>
              <a:cxnLst/>
              <a:rect l="l" t="t" r="r" b="b"/>
              <a:pathLst>
                <a:path w="1730" h="2357" fill="none" extrusionOk="0">
                  <a:moveTo>
                    <a:pt x="1730" y="1179"/>
                  </a:moveTo>
                  <a:cubicBezTo>
                    <a:pt x="1730" y="1830"/>
                    <a:pt x="1329" y="2357"/>
                    <a:pt x="853" y="2357"/>
                  </a:cubicBezTo>
                  <a:cubicBezTo>
                    <a:pt x="402" y="2357"/>
                    <a:pt x="1" y="1830"/>
                    <a:pt x="1" y="1179"/>
                  </a:cubicBezTo>
                  <a:cubicBezTo>
                    <a:pt x="1" y="527"/>
                    <a:pt x="402" y="1"/>
                    <a:pt x="853" y="1"/>
                  </a:cubicBezTo>
                  <a:cubicBezTo>
                    <a:pt x="1329" y="1"/>
                    <a:pt x="1730" y="527"/>
                    <a:pt x="1730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6"/>
            <p:cNvSpPr/>
            <p:nvPr/>
          </p:nvSpPr>
          <p:spPr>
            <a:xfrm>
              <a:off x="1577868" y="2490279"/>
              <a:ext cx="37645" cy="5954"/>
            </a:xfrm>
            <a:custGeom>
              <a:avLst/>
              <a:gdLst/>
              <a:ahLst/>
              <a:cxnLst/>
              <a:rect l="l" t="t" r="r" b="b"/>
              <a:pathLst>
                <a:path w="803" h="127" fill="none" extrusionOk="0">
                  <a:moveTo>
                    <a:pt x="1" y="126"/>
                  </a:moveTo>
                  <a:lnTo>
                    <a:pt x="8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6"/>
            <p:cNvSpPr/>
            <p:nvPr/>
          </p:nvSpPr>
          <p:spPr>
            <a:xfrm>
              <a:off x="1601356" y="2503218"/>
              <a:ext cx="47068" cy="85837"/>
            </a:xfrm>
            <a:custGeom>
              <a:avLst/>
              <a:gdLst/>
              <a:ahLst/>
              <a:cxnLst/>
              <a:rect l="l" t="t" r="r" b="b"/>
              <a:pathLst>
                <a:path w="1004" h="1831" fill="none" extrusionOk="0">
                  <a:moveTo>
                    <a:pt x="1" y="1"/>
                  </a:moveTo>
                  <a:cubicBezTo>
                    <a:pt x="1" y="1"/>
                    <a:pt x="828" y="928"/>
                    <a:pt x="903" y="1379"/>
                  </a:cubicBezTo>
                  <a:cubicBezTo>
                    <a:pt x="1003" y="1830"/>
                    <a:pt x="176" y="1755"/>
                    <a:pt x="176" y="17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6"/>
            <p:cNvSpPr/>
            <p:nvPr/>
          </p:nvSpPr>
          <p:spPr>
            <a:xfrm>
              <a:off x="1550865" y="2604247"/>
              <a:ext cx="62304" cy="29769"/>
            </a:xfrm>
            <a:custGeom>
              <a:avLst/>
              <a:gdLst/>
              <a:ahLst/>
              <a:cxnLst/>
              <a:rect l="l" t="t" r="r" b="b"/>
              <a:pathLst>
                <a:path w="1329" h="635" extrusionOk="0">
                  <a:moveTo>
                    <a:pt x="151" y="1"/>
                  </a:moveTo>
                  <a:cubicBezTo>
                    <a:pt x="151" y="1"/>
                    <a:pt x="0" y="552"/>
                    <a:pt x="652" y="627"/>
                  </a:cubicBezTo>
                  <a:cubicBezTo>
                    <a:pt x="695" y="633"/>
                    <a:pt x="736" y="635"/>
                    <a:pt x="774" y="635"/>
                  </a:cubicBezTo>
                  <a:cubicBezTo>
                    <a:pt x="1307" y="635"/>
                    <a:pt x="1328" y="176"/>
                    <a:pt x="1328" y="1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6"/>
            <p:cNvSpPr/>
            <p:nvPr/>
          </p:nvSpPr>
          <p:spPr>
            <a:xfrm>
              <a:off x="1783489" y="3102452"/>
              <a:ext cx="145750" cy="41161"/>
            </a:xfrm>
            <a:custGeom>
              <a:avLst/>
              <a:gdLst/>
              <a:ahLst/>
              <a:cxnLst/>
              <a:rect l="l" t="t" r="r" b="b"/>
              <a:pathLst>
                <a:path w="3109" h="878" fill="none" extrusionOk="0">
                  <a:moveTo>
                    <a:pt x="151" y="1"/>
                  </a:moveTo>
                  <a:lnTo>
                    <a:pt x="1" y="878"/>
                  </a:lnTo>
                  <a:lnTo>
                    <a:pt x="2983" y="878"/>
                  </a:lnTo>
                  <a:lnTo>
                    <a:pt x="3108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6"/>
            <p:cNvSpPr/>
            <p:nvPr/>
          </p:nvSpPr>
          <p:spPr>
            <a:xfrm>
              <a:off x="953975" y="1811160"/>
              <a:ext cx="470019" cy="316112"/>
            </a:xfrm>
            <a:custGeom>
              <a:avLst/>
              <a:gdLst/>
              <a:ahLst/>
              <a:cxnLst/>
              <a:rect l="l" t="t" r="r" b="b"/>
              <a:pathLst>
                <a:path w="10026" h="6743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lnTo>
                    <a:pt x="0" y="3935"/>
                  </a:lnTo>
                  <a:cubicBezTo>
                    <a:pt x="0" y="4437"/>
                    <a:pt x="401" y="4838"/>
                    <a:pt x="903" y="4838"/>
                  </a:cubicBezTo>
                  <a:lnTo>
                    <a:pt x="6216" y="4838"/>
                  </a:lnTo>
                  <a:lnTo>
                    <a:pt x="7895" y="6742"/>
                  </a:lnTo>
                  <a:lnTo>
                    <a:pt x="7895" y="4838"/>
                  </a:lnTo>
                  <a:lnTo>
                    <a:pt x="9123" y="4838"/>
                  </a:lnTo>
                  <a:cubicBezTo>
                    <a:pt x="9624" y="4838"/>
                    <a:pt x="10025" y="4437"/>
                    <a:pt x="10025" y="3935"/>
                  </a:cubicBezTo>
                  <a:lnTo>
                    <a:pt x="10025" y="903"/>
                  </a:lnTo>
                  <a:cubicBezTo>
                    <a:pt x="10025" y="402"/>
                    <a:pt x="9624" y="1"/>
                    <a:pt x="9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6"/>
            <p:cNvSpPr/>
            <p:nvPr/>
          </p:nvSpPr>
          <p:spPr>
            <a:xfrm>
              <a:off x="106559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501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501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6"/>
            <p:cNvSpPr/>
            <p:nvPr/>
          </p:nvSpPr>
          <p:spPr>
            <a:xfrm>
              <a:off x="1173707" y="1896952"/>
              <a:ext cx="44677" cy="44677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52" y="752"/>
                    <a:pt x="952" y="476"/>
                  </a:cubicBezTo>
                  <a:cubicBezTo>
                    <a:pt x="952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6"/>
            <p:cNvSpPr/>
            <p:nvPr/>
          </p:nvSpPr>
          <p:spPr>
            <a:xfrm>
              <a:off x="127121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6"/>
            <p:cNvSpPr/>
            <p:nvPr/>
          </p:nvSpPr>
          <p:spPr>
            <a:xfrm>
              <a:off x="1662150" y="3311563"/>
              <a:ext cx="162403" cy="53424"/>
            </a:xfrm>
            <a:custGeom>
              <a:avLst/>
              <a:gdLst/>
              <a:ahLst/>
              <a:cxnLst/>
              <a:rect l="l" t="t" r="r" b="b"/>
              <a:pathLst>
                <a:path w="3660" h="1204" fill="none" extrusionOk="0">
                  <a:moveTo>
                    <a:pt x="3660" y="1"/>
                  </a:moveTo>
                  <a:lnTo>
                    <a:pt x="0" y="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6"/>
            <p:cNvSpPr/>
            <p:nvPr/>
          </p:nvSpPr>
          <p:spPr>
            <a:xfrm>
              <a:off x="1679943" y="3347150"/>
              <a:ext cx="169059" cy="59015"/>
            </a:xfrm>
            <a:custGeom>
              <a:avLst/>
              <a:gdLst/>
              <a:ahLst/>
              <a:cxnLst/>
              <a:rect l="l" t="t" r="r" b="b"/>
              <a:pathLst>
                <a:path w="3810" h="1330" fill="none" extrusionOk="0">
                  <a:moveTo>
                    <a:pt x="3810" y="1"/>
                  </a:moveTo>
                  <a:cubicBezTo>
                    <a:pt x="3810" y="1"/>
                    <a:pt x="1354" y="953"/>
                    <a:pt x="0" y="13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6"/>
            <p:cNvSpPr/>
            <p:nvPr/>
          </p:nvSpPr>
          <p:spPr>
            <a:xfrm>
              <a:off x="1689927" y="3441706"/>
              <a:ext cx="54534" cy="15619"/>
            </a:xfrm>
            <a:custGeom>
              <a:avLst/>
              <a:gdLst/>
              <a:ahLst/>
              <a:cxnLst/>
              <a:rect l="l" t="t" r="r" b="b"/>
              <a:pathLst>
                <a:path w="1229" h="352" fill="none" extrusionOk="0">
                  <a:moveTo>
                    <a:pt x="1229" y="0"/>
                  </a:moveTo>
                  <a:lnTo>
                    <a:pt x="1" y="35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7" name="Google Shape;2487;p66"/>
          <p:cNvCxnSpPr/>
          <p:nvPr/>
        </p:nvCxnSpPr>
        <p:spPr>
          <a:xfrm>
            <a:off x="713100" y="4604100"/>
            <a:ext cx="32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8" name="Google Shape;2488;p66"/>
          <p:cNvSpPr/>
          <p:nvPr/>
        </p:nvSpPr>
        <p:spPr>
          <a:xfrm rot="10800000" flipH="1">
            <a:off x="1505558" y="812925"/>
            <a:ext cx="528885" cy="5289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66"/>
          <p:cNvSpPr/>
          <p:nvPr/>
        </p:nvSpPr>
        <p:spPr>
          <a:xfrm rot="10800000" flipH="1">
            <a:off x="713100" y="1023135"/>
            <a:ext cx="278015" cy="27801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3"/>
          <p:cNvSpPr/>
          <p:nvPr/>
        </p:nvSpPr>
        <p:spPr>
          <a:xfrm>
            <a:off x="5673248" y="1485700"/>
            <a:ext cx="2759400" cy="3118500"/>
          </a:xfrm>
          <a:prstGeom prst="roundRect">
            <a:avLst>
              <a:gd name="adj" fmla="val 5851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3"/>
          <p:cNvSpPr/>
          <p:nvPr/>
        </p:nvSpPr>
        <p:spPr>
          <a:xfrm>
            <a:off x="720000" y="1485700"/>
            <a:ext cx="2759400" cy="3118500"/>
          </a:xfrm>
          <a:prstGeom prst="roundRect">
            <a:avLst>
              <a:gd name="adj" fmla="val 5851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3"/>
          <p:cNvSpPr txBox="1">
            <a:spLocks noGrp="1"/>
          </p:cNvSpPr>
          <p:nvPr>
            <p:ph type="title" idx="2"/>
          </p:nvPr>
        </p:nvSpPr>
        <p:spPr>
          <a:xfrm>
            <a:off x="941305" y="2858400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svc model</a:t>
            </a:r>
            <a:br>
              <a:rPr lang="en" dirty="0"/>
            </a:br>
            <a:r>
              <a:rPr lang="en" dirty="0"/>
              <a:t>product</a:t>
            </a:r>
            <a:endParaRPr dirty="0"/>
          </a:p>
        </p:txBody>
      </p:sp>
      <p:sp>
        <p:nvSpPr>
          <p:cNvPr id="1011" name="Google Shape;1011;p43"/>
          <p:cNvSpPr txBox="1">
            <a:spLocks noGrp="1"/>
          </p:cNvSpPr>
          <p:nvPr>
            <p:ph type="title" idx="3"/>
          </p:nvPr>
        </p:nvSpPr>
        <p:spPr>
          <a:xfrm>
            <a:off x="5997188" y="2870569"/>
            <a:ext cx="21474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 classifier product</a:t>
            </a:r>
            <a:endParaRPr dirty="0"/>
          </a:p>
        </p:txBody>
      </p:sp>
      <p:grpSp>
        <p:nvGrpSpPr>
          <p:cNvPr id="1014" name="Google Shape;1014;p43"/>
          <p:cNvGrpSpPr/>
          <p:nvPr/>
        </p:nvGrpSpPr>
        <p:grpSpPr>
          <a:xfrm>
            <a:off x="3314372" y="1928727"/>
            <a:ext cx="2515771" cy="2232433"/>
            <a:chOff x="3314372" y="1840240"/>
            <a:chExt cx="2515771" cy="2232433"/>
          </a:xfrm>
        </p:grpSpPr>
        <p:sp>
          <p:nvSpPr>
            <p:cNvPr id="1015" name="Google Shape;1015;p43"/>
            <p:cNvSpPr/>
            <p:nvPr/>
          </p:nvSpPr>
          <p:spPr>
            <a:xfrm>
              <a:off x="3653829" y="2972035"/>
              <a:ext cx="90516" cy="51524"/>
            </a:xfrm>
            <a:custGeom>
              <a:avLst/>
              <a:gdLst/>
              <a:ahLst/>
              <a:cxnLst/>
              <a:rect l="l" t="t" r="r" b="b"/>
              <a:pathLst>
                <a:path w="6342" h="3610" extrusionOk="0">
                  <a:moveTo>
                    <a:pt x="1" y="0"/>
                  </a:moveTo>
                  <a:lnTo>
                    <a:pt x="1" y="3609"/>
                  </a:lnTo>
                  <a:lnTo>
                    <a:pt x="6341" y="3609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3653829" y="3043212"/>
              <a:ext cx="90516" cy="51167"/>
            </a:xfrm>
            <a:custGeom>
              <a:avLst/>
              <a:gdLst/>
              <a:ahLst/>
              <a:cxnLst/>
              <a:rect l="l" t="t" r="r" b="b"/>
              <a:pathLst>
                <a:path w="6342" h="3585" extrusionOk="0">
                  <a:moveTo>
                    <a:pt x="1" y="1"/>
                  </a:moveTo>
                  <a:lnTo>
                    <a:pt x="1" y="3585"/>
                  </a:lnTo>
                  <a:lnTo>
                    <a:pt x="6341" y="3585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3887056" y="2990989"/>
              <a:ext cx="1370388" cy="568417"/>
            </a:xfrm>
            <a:custGeom>
              <a:avLst/>
              <a:gdLst/>
              <a:ahLst/>
              <a:cxnLst/>
              <a:rect l="l" t="t" r="r" b="b"/>
              <a:pathLst>
                <a:path w="96016" h="39826" extrusionOk="0">
                  <a:moveTo>
                    <a:pt x="48021" y="0"/>
                  </a:moveTo>
                  <a:lnTo>
                    <a:pt x="0" y="9650"/>
                  </a:lnTo>
                  <a:lnTo>
                    <a:pt x="48021" y="39825"/>
                  </a:lnTo>
                  <a:lnTo>
                    <a:pt x="96016" y="9650"/>
                  </a:lnTo>
                  <a:lnTo>
                    <a:pt x="4802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4098817" y="2267701"/>
              <a:ext cx="946866" cy="1051341"/>
            </a:xfrm>
            <a:custGeom>
              <a:avLst/>
              <a:gdLst/>
              <a:ahLst/>
              <a:cxnLst/>
              <a:rect l="l" t="t" r="r" b="b"/>
              <a:pathLst>
                <a:path w="66342" h="73662" extrusionOk="0">
                  <a:moveTo>
                    <a:pt x="26016" y="1"/>
                  </a:moveTo>
                  <a:lnTo>
                    <a:pt x="2031" y="7219"/>
                  </a:lnTo>
                  <a:lnTo>
                    <a:pt x="11279" y="48171"/>
                  </a:lnTo>
                  <a:lnTo>
                    <a:pt x="9549" y="51705"/>
                  </a:lnTo>
                  <a:lnTo>
                    <a:pt x="1" y="56943"/>
                  </a:lnTo>
                  <a:lnTo>
                    <a:pt x="22256" y="72833"/>
                  </a:lnTo>
                  <a:cubicBezTo>
                    <a:pt x="23201" y="73399"/>
                    <a:pt x="24224" y="73661"/>
                    <a:pt x="25226" y="73661"/>
                  </a:cubicBezTo>
                  <a:cubicBezTo>
                    <a:pt x="27733" y="73661"/>
                    <a:pt x="30112" y="72017"/>
                    <a:pt x="30828" y="69349"/>
                  </a:cubicBezTo>
                  <a:lnTo>
                    <a:pt x="33184" y="60753"/>
                  </a:lnTo>
                  <a:lnTo>
                    <a:pt x="35514" y="69349"/>
                  </a:lnTo>
                  <a:cubicBezTo>
                    <a:pt x="36231" y="72017"/>
                    <a:pt x="38622" y="73661"/>
                    <a:pt x="41127" y="73661"/>
                  </a:cubicBezTo>
                  <a:cubicBezTo>
                    <a:pt x="42128" y="73661"/>
                    <a:pt x="43148" y="73399"/>
                    <a:pt x="44086" y="72833"/>
                  </a:cubicBezTo>
                  <a:lnTo>
                    <a:pt x="66342" y="56943"/>
                  </a:lnTo>
                  <a:lnTo>
                    <a:pt x="56793" y="51705"/>
                  </a:lnTo>
                  <a:lnTo>
                    <a:pt x="55063" y="48171"/>
                  </a:lnTo>
                  <a:lnTo>
                    <a:pt x="64311" y="7219"/>
                  </a:lnTo>
                  <a:lnTo>
                    <a:pt x="403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4470116" y="2281289"/>
              <a:ext cx="204268" cy="494014"/>
            </a:xfrm>
            <a:custGeom>
              <a:avLst/>
              <a:gdLst/>
              <a:ahLst/>
              <a:cxnLst/>
              <a:rect l="l" t="t" r="r" b="b"/>
              <a:pathLst>
                <a:path w="14312" h="34613" extrusionOk="0">
                  <a:moveTo>
                    <a:pt x="1" y="1"/>
                  </a:moveTo>
                  <a:lnTo>
                    <a:pt x="7169" y="34613"/>
                  </a:lnTo>
                  <a:lnTo>
                    <a:pt x="14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4313447" y="2281289"/>
              <a:ext cx="517963" cy="578793"/>
            </a:xfrm>
            <a:custGeom>
              <a:avLst/>
              <a:gdLst/>
              <a:ahLst/>
              <a:cxnLst/>
              <a:rect l="l" t="t" r="r" b="b"/>
              <a:pathLst>
                <a:path w="36291" h="40553" extrusionOk="0">
                  <a:moveTo>
                    <a:pt x="10978" y="1"/>
                  </a:moveTo>
                  <a:cubicBezTo>
                    <a:pt x="4461" y="3585"/>
                    <a:pt x="0" y="11580"/>
                    <a:pt x="0" y="11580"/>
                  </a:cubicBezTo>
                  <a:lnTo>
                    <a:pt x="6441" y="15339"/>
                  </a:lnTo>
                  <a:lnTo>
                    <a:pt x="0" y="15214"/>
                  </a:lnTo>
                  <a:lnTo>
                    <a:pt x="0" y="15214"/>
                  </a:lnTo>
                  <a:cubicBezTo>
                    <a:pt x="0" y="15214"/>
                    <a:pt x="5740" y="28247"/>
                    <a:pt x="19674" y="40553"/>
                  </a:cubicBezTo>
                  <a:cubicBezTo>
                    <a:pt x="23208" y="36568"/>
                    <a:pt x="31930" y="26041"/>
                    <a:pt x="36291" y="15214"/>
                  </a:cubicBezTo>
                  <a:lnTo>
                    <a:pt x="36291" y="15214"/>
                  </a:lnTo>
                  <a:lnTo>
                    <a:pt x="29825" y="15339"/>
                  </a:lnTo>
                  <a:lnTo>
                    <a:pt x="36291" y="11580"/>
                  </a:lnTo>
                  <a:cubicBezTo>
                    <a:pt x="36291" y="11580"/>
                    <a:pt x="31805" y="3585"/>
                    <a:pt x="25288" y="1"/>
                  </a:cubicBezTo>
                  <a:lnTo>
                    <a:pt x="18146" y="34613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4477995" y="2243024"/>
              <a:ext cx="188169" cy="89431"/>
            </a:xfrm>
            <a:custGeom>
              <a:avLst/>
              <a:gdLst/>
              <a:ahLst/>
              <a:cxnLst/>
              <a:rect l="l" t="t" r="r" b="b"/>
              <a:pathLst>
                <a:path w="13184" h="6266" extrusionOk="0">
                  <a:moveTo>
                    <a:pt x="0" y="0"/>
                  </a:moveTo>
                  <a:lnTo>
                    <a:pt x="6592" y="6266"/>
                  </a:lnTo>
                  <a:lnTo>
                    <a:pt x="13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4411813" y="1840240"/>
              <a:ext cx="291188" cy="240392"/>
            </a:xfrm>
            <a:custGeom>
              <a:avLst/>
              <a:gdLst/>
              <a:ahLst/>
              <a:cxnLst/>
              <a:rect l="l" t="t" r="r" b="b"/>
              <a:pathLst>
                <a:path w="20402" h="16843" extrusionOk="0">
                  <a:moveTo>
                    <a:pt x="10727" y="0"/>
                  </a:moveTo>
                  <a:cubicBezTo>
                    <a:pt x="10452" y="0"/>
                    <a:pt x="10326" y="376"/>
                    <a:pt x="10577" y="527"/>
                  </a:cubicBezTo>
                  <a:cubicBezTo>
                    <a:pt x="11780" y="1329"/>
                    <a:pt x="12281" y="2457"/>
                    <a:pt x="12281" y="2457"/>
                  </a:cubicBezTo>
                  <a:cubicBezTo>
                    <a:pt x="12281" y="2457"/>
                    <a:pt x="11450" y="2260"/>
                    <a:pt x="10165" y="2260"/>
                  </a:cubicBezTo>
                  <a:cubicBezTo>
                    <a:pt x="8584" y="2260"/>
                    <a:pt x="6315" y="2558"/>
                    <a:pt x="4061" y="3885"/>
                  </a:cubicBezTo>
                  <a:cubicBezTo>
                    <a:pt x="0" y="6266"/>
                    <a:pt x="727" y="8021"/>
                    <a:pt x="2657" y="9123"/>
                  </a:cubicBezTo>
                  <a:cubicBezTo>
                    <a:pt x="2657" y="9123"/>
                    <a:pt x="2807" y="12908"/>
                    <a:pt x="3860" y="16717"/>
                  </a:cubicBezTo>
                  <a:lnTo>
                    <a:pt x="18396" y="16843"/>
                  </a:lnTo>
                  <a:cubicBezTo>
                    <a:pt x="18396" y="16843"/>
                    <a:pt x="19224" y="13785"/>
                    <a:pt x="19800" y="11128"/>
                  </a:cubicBezTo>
                  <a:cubicBezTo>
                    <a:pt x="20401" y="8447"/>
                    <a:pt x="19098" y="7194"/>
                    <a:pt x="18071" y="6742"/>
                  </a:cubicBezTo>
                  <a:cubicBezTo>
                    <a:pt x="17193" y="1980"/>
                    <a:pt x="13935" y="0"/>
                    <a:pt x="10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4572421" y="2775289"/>
              <a:ext cx="50096" cy="344852"/>
            </a:xfrm>
            <a:custGeom>
              <a:avLst/>
              <a:gdLst/>
              <a:ahLst/>
              <a:cxnLst/>
              <a:rect l="l" t="t" r="r" b="b"/>
              <a:pathLst>
                <a:path w="3510" h="24162" fill="none" extrusionOk="0">
                  <a:moveTo>
                    <a:pt x="1" y="1"/>
                  </a:moveTo>
                  <a:cubicBezTo>
                    <a:pt x="1103" y="5640"/>
                    <a:pt x="3509" y="11755"/>
                    <a:pt x="3509" y="11755"/>
                  </a:cubicBezTo>
                  <a:lnTo>
                    <a:pt x="276" y="24161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4554181" y="2922666"/>
              <a:ext cx="37565" cy="37579"/>
            </a:xfrm>
            <a:custGeom>
              <a:avLst/>
              <a:gdLst/>
              <a:ahLst/>
              <a:cxnLst/>
              <a:rect l="l" t="t" r="r" b="b"/>
              <a:pathLst>
                <a:path w="2632" h="2633" extrusionOk="0">
                  <a:moveTo>
                    <a:pt x="1304" y="0"/>
                  </a:moveTo>
                  <a:cubicBezTo>
                    <a:pt x="577" y="0"/>
                    <a:pt x="0" y="602"/>
                    <a:pt x="0" y="1329"/>
                  </a:cubicBezTo>
                  <a:cubicBezTo>
                    <a:pt x="0" y="2056"/>
                    <a:pt x="577" y="2632"/>
                    <a:pt x="1304" y="2632"/>
                  </a:cubicBezTo>
                  <a:cubicBezTo>
                    <a:pt x="2030" y="2632"/>
                    <a:pt x="2632" y="2056"/>
                    <a:pt x="2632" y="1329"/>
                  </a:cubicBezTo>
                  <a:cubicBezTo>
                    <a:pt x="2632" y="602"/>
                    <a:pt x="2030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4515902" y="3091153"/>
              <a:ext cx="37579" cy="37565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304" y="0"/>
                  </a:moveTo>
                  <a:cubicBezTo>
                    <a:pt x="577" y="0"/>
                    <a:pt x="1" y="602"/>
                    <a:pt x="1" y="1328"/>
                  </a:cubicBezTo>
                  <a:cubicBezTo>
                    <a:pt x="1" y="2030"/>
                    <a:pt x="577" y="2632"/>
                    <a:pt x="1304" y="2632"/>
                  </a:cubicBezTo>
                  <a:cubicBezTo>
                    <a:pt x="2031" y="2632"/>
                    <a:pt x="2632" y="2030"/>
                    <a:pt x="2632" y="1328"/>
                  </a:cubicBezTo>
                  <a:cubicBezTo>
                    <a:pt x="2632" y="602"/>
                    <a:pt x="2031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4492652" y="2834676"/>
              <a:ext cx="90159" cy="79055"/>
            </a:xfrm>
            <a:custGeom>
              <a:avLst/>
              <a:gdLst/>
              <a:ahLst/>
              <a:cxnLst/>
              <a:rect l="l" t="t" r="r" b="b"/>
              <a:pathLst>
                <a:path w="6317" h="5539" fill="none" extrusionOk="0">
                  <a:moveTo>
                    <a:pt x="1" y="0"/>
                  </a:moveTo>
                  <a:lnTo>
                    <a:pt x="6316" y="5539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4499446" y="2970237"/>
              <a:ext cx="63684" cy="41519"/>
            </a:xfrm>
            <a:custGeom>
              <a:avLst/>
              <a:gdLst/>
              <a:ahLst/>
              <a:cxnLst/>
              <a:rect l="l" t="t" r="r" b="b"/>
              <a:pathLst>
                <a:path w="4462" h="2909" fill="none" extrusionOk="0">
                  <a:moveTo>
                    <a:pt x="4462" y="1"/>
                  </a:moveTo>
                  <a:lnTo>
                    <a:pt x="1" y="2908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4279821" y="3012098"/>
              <a:ext cx="179220" cy="69407"/>
            </a:xfrm>
            <a:custGeom>
              <a:avLst/>
              <a:gdLst/>
              <a:ahLst/>
              <a:cxnLst/>
              <a:rect l="l" t="t" r="r" b="b"/>
              <a:pathLst>
                <a:path w="12557" h="4863" extrusionOk="0">
                  <a:moveTo>
                    <a:pt x="426" y="0"/>
                  </a:moveTo>
                  <a:lnTo>
                    <a:pt x="0" y="1679"/>
                  </a:lnTo>
                  <a:lnTo>
                    <a:pt x="12106" y="4862"/>
                  </a:lnTo>
                  <a:lnTo>
                    <a:pt x="12557" y="320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4685816" y="3012098"/>
              <a:ext cx="178863" cy="69407"/>
            </a:xfrm>
            <a:custGeom>
              <a:avLst/>
              <a:gdLst/>
              <a:ahLst/>
              <a:cxnLst/>
              <a:rect l="l" t="t" r="r" b="b"/>
              <a:pathLst>
                <a:path w="12532" h="4863" extrusionOk="0">
                  <a:moveTo>
                    <a:pt x="12106" y="0"/>
                  </a:moveTo>
                  <a:lnTo>
                    <a:pt x="0" y="3208"/>
                  </a:lnTo>
                  <a:lnTo>
                    <a:pt x="427" y="4862"/>
                  </a:lnTo>
                  <a:lnTo>
                    <a:pt x="12532" y="1679"/>
                  </a:lnTo>
                  <a:lnTo>
                    <a:pt x="1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4769525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4135" y="1"/>
                  </a:moveTo>
                  <a:lnTo>
                    <a:pt x="0" y="9224"/>
                  </a:lnTo>
                  <a:lnTo>
                    <a:pt x="11479" y="16066"/>
                  </a:lnTo>
                  <a:lnTo>
                    <a:pt x="13208" y="5164"/>
                  </a:lnTo>
                  <a:lnTo>
                    <a:pt x="413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4837133" y="3656159"/>
              <a:ext cx="221780" cy="416514"/>
            </a:xfrm>
            <a:custGeom>
              <a:avLst/>
              <a:gdLst/>
              <a:ahLst/>
              <a:cxnLst/>
              <a:rect l="l" t="t" r="r" b="b"/>
              <a:pathLst>
                <a:path w="15539" h="29183" extrusionOk="0">
                  <a:moveTo>
                    <a:pt x="6770" y="1"/>
                  </a:moveTo>
                  <a:cubicBezTo>
                    <a:pt x="6412" y="1"/>
                    <a:pt x="6043" y="20"/>
                    <a:pt x="5664" y="62"/>
                  </a:cubicBezTo>
                  <a:lnTo>
                    <a:pt x="6266" y="8684"/>
                  </a:lnTo>
                  <a:lnTo>
                    <a:pt x="6266" y="8684"/>
                  </a:lnTo>
                  <a:lnTo>
                    <a:pt x="4160" y="7030"/>
                  </a:lnTo>
                  <a:lnTo>
                    <a:pt x="0" y="10664"/>
                  </a:lnTo>
                  <a:lnTo>
                    <a:pt x="4461" y="13596"/>
                  </a:lnTo>
                  <a:lnTo>
                    <a:pt x="7945" y="22769"/>
                  </a:lnTo>
                  <a:lnTo>
                    <a:pt x="9474" y="28433"/>
                  </a:lnTo>
                  <a:cubicBezTo>
                    <a:pt x="9600" y="28908"/>
                    <a:pt x="10016" y="29182"/>
                    <a:pt x="10444" y="29182"/>
                  </a:cubicBezTo>
                  <a:cubicBezTo>
                    <a:pt x="10694" y="29182"/>
                    <a:pt x="10949" y="29088"/>
                    <a:pt x="11153" y="28885"/>
                  </a:cubicBezTo>
                  <a:cubicBezTo>
                    <a:pt x="12431" y="27631"/>
                    <a:pt x="14211" y="25200"/>
                    <a:pt x="14361" y="21366"/>
                  </a:cubicBezTo>
                  <a:cubicBezTo>
                    <a:pt x="14586" y="15125"/>
                    <a:pt x="13308" y="10063"/>
                    <a:pt x="13308" y="10062"/>
                  </a:cubicBezTo>
                  <a:lnTo>
                    <a:pt x="13308" y="10062"/>
                  </a:lnTo>
                  <a:lnTo>
                    <a:pt x="14937" y="10313"/>
                  </a:lnTo>
                  <a:lnTo>
                    <a:pt x="15539" y="2970"/>
                  </a:lnTo>
                  <a:lnTo>
                    <a:pt x="13810" y="2844"/>
                  </a:lnTo>
                  <a:cubicBezTo>
                    <a:pt x="13810" y="2844"/>
                    <a:pt x="11094" y="1"/>
                    <a:pt x="6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3712132" y="3122324"/>
              <a:ext cx="1155773" cy="733621"/>
            </a:xfrm>
            <a:custGeom>
              <a:avLst/>
              <a:gdLst/>
              <a:ahLst/>
              <a:cxnLst/>
              <a:rect l="l" t="t" r="r" b="b"/>
              <a:pathLst>
                <a:path w="80979" h="51401" extrusionOk="0">
                  <a:moveTo>
                    <a:pt x="15558" y="1"/>
                  </a:moveTo>
                  <a:cubicBezTo>
                    <a:pt x="8515" y="1"/>
                    <a:pt x="2842" y="3581"/>
                    <a:pt x="1705" y="9445"/>
                  </a:cubicBezTo>
                  <a:cubicBezTo>
                    <a:pt x="1" y="18368"/>
                    <a:pt x="6567" y="28518"/>
                    <a:pt x="18798" y="32779"/>
                  </a:cubicBezTo>
                  <a:cubicBezTo>
                    <a:pt x="21805" y="33806"/>
                    <a:pt x="27720" y="35836"/>
                    <a:pt x="34587" y="38167"/>
                  </a:cubicBezTo>
                  <a:cubicBezTo>
                    <a:pt x="38673" y="39546"/>
                    <a:pt x="42783" y="39120"/>
                    <a:pt x="47169" y="40648"/>
                  </a:cubicBezTo>
                  <a:cubicBezTo>
                    <a:pt x="49951" y="41601"/>
                    <a:pt x="51530" y="43405"/>
                    <a:pt x="56342" y="45034"/>
                  </a:cubicBezTo>
                  <a:cubicBezTo>
                    <a:pt x="58656" y="45830"/>
                    <a:pt x="60066" y="45918"/>
                    <a:pt x="61244" y="45918"/>
                  </a:cubicBezTo>
                  <a:cubicBezTo>
                    <a:pt x="61580" y="45918"/>
                    <a:pt x="61897" y="45911"/>
                    <a:pt x="62210" y="45911"/>
                  </a:cubicBezTo>
                  <a:cubicBezTo>
                    <a:pt x="63083" y="45911"/>
                    <a:pt x="63931" y="45967"/>
                    <a:pt x="65089" y="46388"/>
                  </a:cubicBezTo>
                  <a:cubicBezTo>
                    <a:pt x="68773" y="47741"/>
                    <a:pt x="69249" y="49871"/>
                    <a:pt x="73836" y="51400"/>
                  </a:cubicBezTo>
                  <a:lnTo>
                    <a:pt x="80978" y="32779"/>
                  </a:lnTo>
                  <a:cubicBezTo>
                    <a:pt x="80978" y="32779"/>
                    <a:pt x="38848" y="9345"/>
                    <a:pt x="27244" y="3104"/>
                  </a:cubicBezTo>
                  <a:cubicBezTo>
                    <a:pt x="23276" y="974"/>
                    <a:pt x="19231" y="1"/>
                    <a:pt x="155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5023133" y="3707839"/>
              <a:ext cx="7522" cy="77628"/>
            </a:xfrm>
            <a:custGeom>
              <a:avLst/>
              <a:gdLst/>
              <a:ahLst/>
              <a:cxnLst/>
              <a:rect l="l" t="t" r="r" b="b"/>
              <a:pathLst>
                <a:path w="527" h="5439" fill="none" extrusionOk="0">
                  <a:moveTo>
                    <a:pt x="527" y="0"/>
                  </a:moveTo>
                  <a:lnTo>
                    <a:pt x="1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4705841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7520" y="0"/>
                  </a:moveTo>
                  <a:lnTo>
                    <a:pt x="1" y="18572"/>
                  </a:lnTo>
                  <a:cubicBezTo>
                    <a:pt x="1029" y="19349"/>
                    <a:pt x="2257" y="20126"/>
                    <a:pt x="4212" y="20777"/>
                  </a:cubicBezTo>
                  <a:lnTo>
                    <a:pt x="11354" y="2156"/>
                  </a:lnTo>
                  <a:cubicBezTo>
                    <a:pt x="11354" y="2156"/>
                    <a:pt x="9926" y="1354"/>
                    <a:pt x="752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4276595" y="3122324"/>
              <a:ext cx="1156130" cy="733621"/>
            </a:xfrm>
            <a:custGeom>
              <a:avLst/>
              <a:gdLst/>
              <a:ahLst/>
              <a:cxnLst/>
              <a:rect l="l" t="t" r="r" b="b"/>
              <a:pathLst>
                <a:path w="81004" h="51401" extrusionOk="0">
                  <a:moveTo>
                    <a:pt x="65432" y="1"/>
                  </a:moveTo>
                  <a:cubicBezTo>
                    <a:pt x="61760" y="1"/>
                    <a:pt x="57712" y="974"/>
                    <a:pt x="53735" y="3104"/>
                  </a:cubicBezTo>
                  <a:cubicBezTo>
                    <a:pt x="42156" y="9345"/>
                    <a:pt x="1" y="32779"/>
                    <a:pt x="1" y="32779"/>
                  </a:cubicBezTo>
                  <a:lnTo>
                    <a:pt x="7144" y="51400"/>
                  </a:lnTo>
                  <a:cubicBezTo>
                    <a:pt x="11730" y="49871"/>
                    <a:pt x="12206" y="47741"/>
                    <a:pt x="15890" y="46388"/>
                  </a:cubicBezTo>
                  <a:cubicBezTo>
                    <a:pt x="17048" y="45967"/>
                    <a:pt x="17896" y="45911"/>
                    <a:pt x="18769" y="45911"/>
                  </a:cubicBezTo>
                  <a:cubicBezTo>
                    <a:pt x="19083" y="45911"/>
                    <a:pt x="19400" y="45918"/>
                    <a:pt x="19736" y="45918"/>
                  </a:cubicBezTo>
                  <a:cubicBezTo>
                    <a:pt x="20913" y="45918"/>
                    <a:pt x="22323" y="45830"/>
                    <a:pt x="24637" y="45034"/>
                  </a:cubicBezTo>
                  <a:cubicBezTo>
                    <a:pt x="29449" y="43405"/>
                    <a:pt x="31028" y="41601"/>
                    <a:pt x="33810" y="40648"/>
                  </a:cubicBezTo>
                  <a:cubicBezTo>
                    <a:pt x="38221" y="39120"/>
                    <a:pt x="42307" y="39546"/>
                    <a:pt x="46392" y="38167"/>
                  </a:cubicBezTo>
                  <a:cubicBezTo>
                    <a:pt x="53259" y="35836"/>
                    <a:pt x="59199" y="33806"/>
                    <a:pt x="62206" y="32779"/>
                  </a:cubicBezTo>
                  <a:cubicBezTo>
                    <a:pt x="74412" y="28518"/>
                    <a:pt x="81003" y="18368"/>
                    <a:pt x="79274" y="9445"/>
                  </a:cubicBezTo>
                  <a:cubicBezTo>
                    <a:pt x="78137" y="3581"/>
                    <a:pt x="72475" y="1"/>
                    <a:pt x="654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4186450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9074" y="1"/>
                  </a:moveTo>
                  <a:lnTo>
                    <a:pt x="1" y="5164"/>
                  </a:lnTo>
                  <a:lnTo>
                    <a:pt x="1730" y="16066"/>
                  </a:lnTo>
                  <a:lnTo>
                    <a:pt x="13209" y="9224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4085586" y="3656159"/>
              <a:ext cx="221795" cy="416514"/>
            </a:xfrm>
            <a:custGeom>
              <a:avLst/>
              <a:gdLst/>
              <a:ahLst/>
              <a:cxnLst/>
              <a:rect l="l" t="t" r="r" b="b"/>
              <a:pathLst>
                <a:path w="15540" h="29183" extrusionOk="0">
                  <a:moveTo>
                    <a:pt x="8770" y="1"/>
                  </a:moveTo>
                  <a:cubicBezTo>
                    <a:pt x="4445" y="1"/>
                    <a:pt x="1730" y="2844"/>
                    <a:pt x="1730" y="2844"/>
                  </a:cubicBezTo>
                  <a:lnTo>
                    <a:pt x="0" y="2970"/>
                  </a:lnTo>
                  <a:lnTo>
                    <a:pt x="602" y="10313"/>
                  </a:lnTo>
                  <a:lnTo>
                    <a:pt x="2231" y="10062"/>
                  </a:lnTo>
                  <a:lnTo>
                    <a:pt x="2231" y="10062"/>
                  </a:lnTo>
                  <a:cubicBezTo>
                    <a:pt x="2231" y="10063"/>
                    <a:pt x="953" y="15125"/>
                    <a:pt x="1178" y="21366"/>
                  </a:cubicBezTo>
                  <a:cubicBezTo>
                    <a:pt x="1329" y="25200"/>
                    <a:pt x="3108" y="27631"/>
                    <a:pt x="4386" y="28885"/>
                  </a:cubicBezTo>
                  <a:cubicBezTo>
                    <a:pt x="4590" y="29088"/>
                    <a:pt x="4845" y="29182"/>
                    <a:pt x="5097" y="29182"/>
                  </a:cubicBezTo>
                  <a:cubicBezTo>
                    <a:pt x="5527" y="29182"/>
                    <a:pt x="5948" y="28908"/>
                    <a:pt x="6090" y="28433"/>
                  </a:cubicBezTo>
                  <a:lnTo>
                    <a:pt x="7619" y="22769"/>
                  </a:lnTo>
                  <a:lnTo>
                    <a:pt x="11078" y="13596"/>
                  </a:lnTo>
                  <a:lnTo>
                    <a:pt x="15539" y="10664"/>
                  </a:lnTo>
                  <a:lnTo>
                    <a:pt x="11379" y="7030"/>
                  </a:lnTo>
                  <a:lnTo>
                    <a:pt x="9273" y="8684"/>
                  </a:lnTo>
                  <a:lnTo>
                    <a:pt x="9875" y="62"/>
                  </a:lnTo>
                  <a:cubicBezTo>
                    <a:pt x="9496" y="20"/>
                    <a:pt x="9127" y="1"/>
                    <a:pt x="8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4114203" y="3707839"/>
              <a:ext cx="7165" cy="77628"/>
            </a:xfrm>
            <a:custGeom>
              <a:avLst/>
              <a:gdLst/>
              <a:ahLst/>
              <a:cxnLst/>
              <a:rect l="l" t="t" r="r" b="b"/>
              <a:pathLst>
                <a:path w="502" h="5439" fill="none" extrusionOk="0">
                  <a:moveTo>
                    <a:pt x="0" y="0"/>
                  </a:moveTo>
                  <a:lnTo>
                    <a:pt x="502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4276595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3835" y="0"/>
                  </a:moveTo>
                  <a:cubicBezTo>
                    <a:pt x="1454" y="1354"/>
                    <a:pt x="1" y="2156"/>
                    <a:pt x="1" y="2156"/>
                  </a:cubicBezTo>
                  <a:lnTo>
                    <a:pt x="7144" y="20777"/>
                  </a:lnTo>
                  <a:cubicBezTo>
                    <a:pt x="9099" y="20126"/>
                    <a:pt x="10327" y="19349"/>
                    <a:pt x="11354" y="18572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3501085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938" y="0"/>
                  </a:moveTo>
                  <a:cubicBezTo>
                    <a:pt x="4938" y="0"/>
                    <a:pt x="1" y="11529"/>
                    <a:pt x="2407" y="12833"/>
                  </a:cubicBezTo>
                  <a:cubicBezTo>
                    <a:pt x="2529" y="12900"/>
                    <a:pt x="2657" y="12932"/>
                    <a:pt x="2788" y="12932"/>
                  </a:cubicBezTo>
                  <a:cubicBezTo>
                    <a:pt x="5238" y="12932"/>
                    <a:pt x="9099" y="1780"/>
                    <a:pt x="9099" y="1780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314372" y="2649020"/>
              <a:ext cx="341255" cy="274731"/>
            </a:xfrm>
            <a:custGeom>
              <a:avLst/>
              <a:gdLst/>
              <a:ahLst/>
              <a:cxnLst/>
              <a:rect l="l" t="t" r="r" b="b"/>
              <a:pathLst>
                <a:path w="23910" h="19249" extrusionOk="0">
                  <a:moveTo>
                    <a:pt x="10551" y="0"/>
                  </a:moveTo>
                  <a:lnTo>
                    <a:pt x="9599" y="878"/>
                  </a:lnTo>
                  <a:lnTo>
                    <a:pt x="11228" y="2807"/>
                  </a:lnTo>
                  <a:lnTo>
                    <a:pt x="11178" y="5239"/>
                  </a:lnTo>
                  <a:lnTo>
                    <a:pt x="6767" y="5239"/>
                  </a:lnTo>
                  <a:lnTo>
                    <a:pt x="1604" y="3660"/>
                  </a:lnTo>
                  <a:lnTo>
                    <a:pt x="1228" y="4888"/>
                  </a:lnTo>
                  <a:lnTo>
                    <a:pt x="652" y="4612"/>
                  </a:lnTo>
                  <a:lnTo>
                    <a:pt x="0" y="6391"/>
                  </a:lnTo>
                  <a:lnTo>
                    <a:pt x="1103" y="7043"/>
                  </a:lnTo>
                  <a:lnTo>
                    <a:pt x="576" y="8321"/>
                  </a:lnTo>
                  <a:lnTo>
                    <a:pt x="2807" y="9950"/>
                  </a:lnTo>
                  <a:lnTo>
                    <a:pt x="5288" y="10477"/>
                  </a:lnTo>
                  <a:lnTo>
                    <a:pt x="2506" y="10502"/>
                  </a:lnTo>
                  <a:lnTo>
                    <a:pt x="902" y="9524"/>
                  </a:lnTo>
                  <a:lnTo>
                    <a:pt x="576" y="10502"/>
                  </a:lnTo>
                  <a:lnTo>
                    <a:pt x="2582" y="11655"/>
                  </a:lnTo>
                  <a:cubicBezTo>
                    <a:pt x="2582" y="11655"/>
                    <a:pt x="5061" y="12638"/>
                    <a:pt x="8424" y="12638"/>
                  </a:cubicBezTo>
                  <a:cubicBezTo>
                    <a:pt x="9585" y="12638"/>
                    <a:pt x="10850" y="12521"/>
                    <a:pt x="12155" y="12206"/>
                  </a:cubicBezTo>
                  <a:lnTo>
                    <a:pt x="20476" y="19249"/>
                  </a:lnTo>
                  <a:lnTo>
                    <a:pt x="23910" y="10878"/>
                  </a:lnTo>
                  <a:lnTo>
                    <a:pt x="14812" y="6943"/>
                  </a:lnTo>
                  <a:cubicBezTo>
                    <a:pt x="14812" y="6943"/>
                    <a:pt x="15389" y="4286"/>
                    <a:pt x="13283" y="2281"/>
                  </a:cubicBezTo>
                  <a:cubicBezTo>
                    <a:pt x="12080" y="1128"/>
                    <a:pt x="10551" y="0"/>
                    <a:pt x="105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351718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3209" y="1"/>
                  </a:moveTo>
                  <a:cubicBezTo>
                    <a:pt x="3209" y="1"/>
                    <a:pt x="1" y="6241"/>
                    <a:pt x="2081" y="7369"/>
                  </a:cubicBezTo>
                  <a:cubicBezTo>
                    <a:pt x="2308" y="7493"/>
                    <a:pt x="2567" y="7548"/>
                    <a:pt x="2849" y="7548"/>
                  </a:cubicBezTo>
                  <a:cubicBezTo>
                    <a:pt x="5433" y="7548"/>
                    <a:pt x="9976" y="2883"/>
                    <a:pt x="9976" y="2883"/>
                  </a:cubicBezTo>
                  <a:lnTo>
                    <a:pt x="32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3535424" y="2782082"/>
              <a:ext cx="142382" cy="259003"/>
            </a:xfrm>
            <a:custGeom>
              <a:avLst/>
              <a:gdLst/>
              <a:ahLst/>
              <a:cxnLst/>
              <a:rect l="l" t="t" r="r" b="b"/>
              <a:pathLst>
                <a:path w="9976" h="18147" extrusionOk="0">
                  <a:moveTo>
                    <a:pt x="4913" y="1"/>
                  </a:moveTo>
                  <a:cubicBezTo>
                    <a:pt x="4913" y="1"/>
                    <a:pt x="3485" y="10577"/>
                    <a:pt x="1" y="11856"/>
                  </a:cubicBezTo>
                  <a:lnTo>
                    <a:pt x="9976" y="18146"/>
                  </a:lnTo>
                  <a:lnTo>
                    <a:pt x="9976" y="1981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3546871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40703" y="1"/>
                  </a:moveTo>
                  <a:cubicBezTo>
                    <a:pt x="35364" y="5940"/>
                    <a:pt x="35364" y="10477"/>
                    <a:pt x="35364" y="10477"/>
                  </a:cubicBezTo>
                  <a:lnTo>
                    <a:pt x="21755" y="36216"/>
                  </a:lnTo>
                  <a:lnTo>
                    <a:pt x="9174" y="30803"/>
                  </a:lnTo>
                  <a:cubicBezTo>
                    <a:pt x="5036" y="46467"/>
                    <a:pt x="1055" y="47385"/>
                    <a:pt x="179" y="47385"/>
                  </a:cubicBezTo>
                  <a:cubicBezTo>
                    <a:pt x="62" y="47385"/>
                    <a:pt x="1" y="47369"/>
                    <a:pt x="1" y="47369"/>
                  </a:cubicBezTo>
                  <a:lnTo>
                    <a:pt x="1" y="47369"/>
                  </a:lnTo>
                  <a:lnTo>
                    <a:pt x="18422" y="56191"/>
                  </a:lnTo>
                  <a:cubicBezTo>
                    <a:pt x="20545" y="57204"/>
                    <a:pt x="22776" y="57680"/>
                    <a:pt x="24966" y="57680"/>
                  </a:cubicBezTo>
                  <a:cubicBezTo>
                    <a:pt x="31127" y="57680"/>
                    <a:pt x="36975" y="53914"/>
                    <a:pt x="39249" y="47720"/>
                  </a:cubicBezTo>
                  <a:lnTo>
                    <a:pt x="46818" y="27068"/>
                  </a:lnTo>
                  <a:lnTo>
                    <a:pt x="4070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3617349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0" y="0"/>
                  </a:moveTo>
                  <a:lnTo>
                    <a:pt x="13434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3667416" y="2950569"/>
              <a:ext cx="25776" cy="25762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742547" y="2990989"/>
              <a:ext cx="25762" cy="26133"/>
            </a:xfrm>
            <a:custGeom>
              <a:avLst/>
              <a:gdLst/>
              <a:ahLst/>
              <a:cxnLst/>
              <a:rect l="l" t="t" r="r" b="b"/>
              <a:pathLst>
                <a:path w="1805" h="1831" extrusionOk="0">
                  <a:moveTo>
                    <a:pt x="902" y="0"/>
                  </a:moveTo>
                  <a:cubicBezTo>
                    <a:pt x="401" y="0"/>
                    <a:pt x="0" y="401"/>
                    <a:pt x="0" y="903"/>
                  </a:cubicBezTo>
                  <a:cubicBezTo>
                    <a:pt x="0" y="1404"/>
                    <a:pt x="401" y="1830"/>
                    <a:pt x="902" y="1830"/>
                  </a:cubicBezTo>
                  <a:cubicBezTo>
                    <a:pt x="1404" y="1830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3857369" y="2887613"/>
              <a:ext cx="114837" cy="51524"/>
            </a:xfrm>
            <a:custGeom>
              <a:avLst/>
              <a:gdLst/>
              <a:ahLst/>
              <a:cxnLst/>
              <a:rect l="l" t="t" r="r" b="b"/>
              <a:pathLst>
                <a:path w="8046" h="3610" fill="none" extrusionOk="0">
                  <a:moveTo>
                    <a:pt x="0" y="0"/>
                  </a:moveTo>
                  <a:lnTo>
                    <a:pt x="8045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3887056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0" y="0"/>
                  </a:moveTo>
                  <a:lnTo>
                    <a:pt x="8296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3419175" y="2737010"/>
              <a:ext cx="15400" cy="54749"/>
            </a:xfrm>
            <a:custGeom>
              <a:avLst/>
              <a:gdLst/>
              <a:ahLst/>
              <a:cxnLst/>
              <a:rect l="l" t="t" r="r" b="b"/>
              <a:pathLst>
                <a:path w="1079" h="3836" fill="none" extrusionOk="0">
                  <a:moveTo>
                    <a:pt x="1078" y="1"/>
                  </a:moveTo>
                  <a:lnTo>
                    <a:pt x="0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3430978" y="2759903"/>
              <a:ext cx="73703" cy="26490"/>
            </a:xfrm>
            <a:custGeom>
              <a:avLst/>
              <a:gdLst/>
              <a:ahLst/>
              <a:cxnLst/>
              <a:rect l="l" t="t" r="r" b="b"/>
              <a:pathLst>
                <a:path w="5164" h="1856" fill="none" extrusionOk="0">
                  <a:moveTo>
                    <a:pt x="1" y="1856"/>
                  </a:moveTo>
                  <a:cubicBezTo>
                    <a:pt x="1128" y="978"/>
                    <a:pt x="3234" y="1"/>
                    <a:pt x="5163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5513550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161" y="0"/>
                  </a:moveTo>
                  <a:lnTo>
                    <a:pt x="1" y="1780"/>
                  </a:lnTo>
                  <a:cubicBezTo>
                    <a:pt x="1" y="1780"/>
                    <a:pt x="3884" y="12932"/>
                    <a:pt x="6336" y="12932"/>
                  </a:cubicBezTo>
                  <a:cubicBezTo>
                    <a:pt x="6467" y="12932"/>
                    <a:pt x="6595" y="12900"/>
                    <a:pt x="6717" y="12833"/>
                  </a:cubicBezTo>
                  <a:cubicBezTo>
                    <a:pt x="9098" y="11529"/>
                    <a:pt x="4161" y="0"/>
                    <a:pt x="416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5488873" y="2649020"/>
              <a:ext cx="341270" cy="274731"/>
            </a:xfrm>
            <a:custGeom>
              <a:avLst/>
              <a:gdLst/>
              <a:ahLst/>
              <a:cxnLst/>
              <a:rect l="l" t="t" r="r" b="b"/>
              <a:pathLst>
                <a:path w="23911" h="19249" extrusionOk="0">
                  <a:moveTo>
                    <a:pt x="13384" y="0"/>
                  </a:moveTo>
                  <a:cubicBezTo>
                    <a:pt x="13384" y="0"/>
                    <a:pt x="11855" y="1128"/>
                    <a:pt x="10652" y="2281"/>
                  </a:cubicBezTo>
                  <a:cubicBezTo>
                    <a:pt x="8522" y="4286"/>
                    <a:pt x="9123" y="6943"/>
                    <a:pt x="9123" y="6943"/>
                  </a:cubicBezTo>
                  <a:lnTo>
                    <a:pt x="0" y="10878"/>
                  </a:lnTo>
                  <a:lnTo>
                    <a:pt x="3434" y="19249"/>
                  </a:lnTo>
                  <a:lnTo>
                    <a:pt x="11755" y="12206"/>
                  </a:lnTo>
                  <a:cubicBezTo>
                    <a:pt x="13060" y="12521"/>
                    <a:pt x="14326" y="12638"/>
                    <a:pt x="15486" y="12638"/>
                  </a:cubicBezTo>
                  <a:cubicBezTo>
                    <a:pt x="18849" y="12638"/>
                    <a:pt x="21329" y="11655"/>
                    <a:pt x="21329" y="11655"/>
                  </a:cubicBezTo>
                  <a:lnTo>
                    <a:pt x="23334" y="10502"/>
                  </a:lnTo>
                  <a:lnTo>
                    <a:pt x="23008" y="9524"/>
                  </a:lnTo>
                  <a:lnTo>
                    <a:pt x="21429" y="10502"/>
                  </a:lnTo>
                  <a:lnTo>
                    <a:pt x="18622" y="10477"/>
                  </a:lnTo>
                  <a:lnTo>
                    <a:pt x="21103" y="9950"/>
                  </a:lnTo>
                  <a:lnTo>
                    <a:pt x="23334" y="8321"/>
                  </a:lnTo>
                  <a:lnTo>
                    <a:pt x="22832" y="7043"/>
                  </a:lnTo>
                  <a:lnTo>
                    <a:pt x="23910" y="6391"/>
                  </a:lnTo>
                  <a:lnTo>
                    <a:pt x="23284" y="4612"/>
                  </a:lnTo>
                  <a:lnTo>
                    <a:pt x="22682" y="4888"/>
                  </a:lnTo>
                  <a:lnTo>
                    <a:pt x="22306" y="3660"/>
                  </a:lnTo>
                  <a:lnTo>
                    <a:pt x="17168" y="5239"/>
                  </a:lnTo>
                  <a:lnTo>
                    <a:pt x="12732" y="5239"/>
                  </a:lnTo>
                  <a:lnTo>
                    <a:pt x="12682" y="2807"/>
                  </a:lnTo>
                  <a:lnTo>
                    <a:pt x="14311" y="87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548493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6767" y="1"/>
                  </a:moveTo>
                  <a:lnTo>
                    <a:pt x="1" y="2883"/>
                  </a:lnTo>
                  <a:cubicBezTo>
                    <a:pt x="1" y="2883"/>
                    <a:pt x="4543" y="7548"/>
                    <a:pt x="7128" y="7548"/>
                  </a:cubicBezTo>
                  <a:cubicBezTo>
                    <a:pt x="7410" y="7548"/>
                    <a:pt x="7668" y="7493"/>
                    <a:pt x="7895" y="7369"/>
                  </a:cubicBezTo>
                  <a:cubicBezTo>
                    <a:pt x="9976" y="6241"/>
                    <a:pt x="6767" y="1"/>
                    <a:pt x="67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5466693" y="2782082"/>
              <a:ext cx="142739" cy="259003"/>
            </a:xfrm>
            <a:custGeom>
              <a:avLst/>
              <a:gdLst/>
              <a:ahLst/>
              <a:cxnLst/>
              <a:rect l="l" t="t" r="r" b="b"/>
              <a:pathLst>
                <a:path w="10001" h="18147" extrusionOk="0">
                  <a:moveTo>
                    <a:pt x="5063" y="1"/>
                  </a:moveTo>
                  <a:lnTo>
                    <a:pt x="0" y="1981"/>
                  </a:lnTo>
                  <a:lnTo>
                    <a:pt x="0" y="18146"/>
                  </a:lnTo>
                  <a:lnTo>
                    <a:pt x="10000" y="11856"/>
                  </a:lnTo>
                  <a:cubicBezTo>
                    <a:pt x="6517" y="10577"/>
                    <a:pt x="5063" y="1"/>
                    <a:pt x="50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4929419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6115" y="1"/>
                  </a:moveTo>
                  <a:lnTo>
                    <a:pt x="0" y="27068"/>
                  </a:lnTo>
                  <a:lnTo>
                    <a:pt x="7569" y="47720"/>
                  </a:lnTo>
                  <a:cubicBezTo>
                    <a:pt x="9862" y="53914"/>
                    <a:pt x="15714" y="57680"/>
                    <a:pt x="21866" y="57680"/>
                  </a:cubicBezTo>
                  <a:cubicBezTo>
                    <a:pt x="24054" y="57680"/>
                    <a:pt x="26279" y="57204"/>
                    <a:pt x="28396" y="56191"/>
                  </a:cubicBezTo>
                  <a:lnTo>
                    <a:pt x="46817" y="47369"/>
                  </a:lnTo>
                  <a:lnTo>
                    <a:pt x="46817" y="47369"/>
                  </a:lnTo>
                  <a:cubicBezTo>
                    <a:pt x="46817" y="47369"/>
                    <a:pt x="46756" y="47385"/>
                    <a:pt x="46640" y="47385"/>
                  </a:cubicBezTo>
                  <a:cubicBezTo>
                    <a:pt x="45768" y="47385"/>
                    <a:pt x="41804" y="46467"/>
                    <a:pt x="37644" y="30803"/>
                  </a:cubicBezTo>
                  <a:lnTo>
                    <a:pt x="25088" y="36216"/>
                  </a:lnTo>
                  <a:lnTo>
                    <a:pt x="11454" y="10477"/>
                  </a:lnTo>
                  <a:cubicBezTo>
                    <a:pt x="11454" y="10477"/>
                    <a:pt x="11454" y="5940"/>
                    <a:pt x="61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5335415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13434" y="0"/>
                  </a:moveTo>
                  <a:lnTo>
                    <a:pt x="0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5451308" y="2950569"/>
              <a:ext cx="26133" cy="25762"/>
            </a:xfrm>
            <a:custGeom>
              <a:avLst/>
              <a:gdLst/>
              <a:ahLst/>
              <a:cxnLst/>
              <a:rect l="l" t="t" r="r" b="b"/>
              <a:pathLst>
                <a:path w="1831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5376192" y="2990989"/>
              <a:ext cx="26133" cy="26133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30"/>
                    <a:pt x="903" y="1830"/>
                  </a:cubicBezTo>
                  <a:cubicBezTo>
                    <a:pt x="1404" y="1830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5172295" y="2887613"/>
              <a:ext cx="115193" cy="51524"/>
            </a:xfrm>
            <a:custGeom>
              <a:avLst/>
              <a:gdLst/>
              <a:ahLst/>
              <a:cxnLst/>
              <a:rect l="l" t="t" r="r" b="b"/>
              <a:pathLst>
                <a:path w="8071" h="3610" fill="none" extrusionOk="0">
                  <a:moveTo>
                    <a:pt x="8071" y="0"/>
                  </a:moveTo>
                  <a:lnTo>
                    <a:pt x="1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5139025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8297" y="0"/>
                  </a:moveTo>
                  <a:lnTo>
                    <a:pt x="1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5713508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6943" y="1"/>
                  </a:moveTo>
                  <a:lnTo>
                    <a:pt x="1805" y="1855"/>
                  </a:lnTo>
                  <a:lnTo>
                    <a:pt x="1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5722100" y="2749541"/>
              <a:ext cx="92657" cy="25405"/>
            </a:xfrm>
            <a:custGeom>
              <a:avLst/>
              <a:gdLst/>
              <a:ahLst/>
              <a:cxnLst/>
              <a:rect l="l" t="t" r="r" b="b"/>
              <a:pathLst>
                <a:path w="6492" h="1780" fill="none" extrusionOk="0">
                  <a:moveTo>
                    <a:pt x="6491" y="0"/>
                  </a:moveTo>
                  <a:lnTo>
                    <a:pt x="3033" y="1504"/>
                  </a:lnTo>
                  <a:lnTo>
                    <a:pt x="0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5709940" y="2737010"/>
              <a:ext cx="15743" cy="54749"/>
            </a:xfrm>
            <a:custGeom>
              <a:avLst/>
              <a:gdLst/>
              <a:ahLst/>
              <a:cxnLst/>
              <a:rect l="l" t="t" r="r" b="b"/>
              <a:pathLst>
                <a:path w="1103" h="3836" fill="none" extrusionOk="0">
                  <a:moveTo>
                    <a:pt x="0" y="1"/>
                  </a:moveTo>
                  <a:lnTo>
                    <a:pt x="1103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5640176" y="2759903"/>
              <a:ext cx="73346" cy="26490"/>
            </a:xfrm>
            <a:custGeom>
              <a:avLst/>
              <a:gdLst/>
              <a:ahLst/>
              <a:cxnLst/>
              <a:rect l="l" t="t" r="r" b="b"/>
              <a:pathLst>
                <a:path w="5139" h="1856" fill="none" extrusionOk="0">
                  <a:moveTo>
                    <a:pt x="5139" y="1856"/>
                  </a:moveTo>
                  <a:cubicBezTo>
                    <a:pt x="4011" y="978"/>
                    <a:pt x="1906" y="1"/>
                    <a:pt x="1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494793" y="2135709"/>
              <a:ext cx="154557" cy="176365"/>
            </a:xfrm>
            <a:custGeom>
              <a:avLst/>
              <a:gdLst/>
              <a:ahLst/>
              <a:cxnLst/>
              <a:rect l="l" t="t" r="r" b="b"/>
              <a:pathLst>
                <a:path w="10829" h="12357" extrusionOk="0">
                  <a:moveTo>
                    <a:pt x="527" y="0"/>
                  </a:moveTo>
                  <a:lnTo>
                    <a:pt x="1" y="9173"/>
                  </a:lnTo>
                  <a:lnTo>
                    <a:pt x="5415" y="12356"/>
                  </a:lnTo>
                  <a:lnTo>
                    <a:pt x="10828" y="9173"/>
                  </a:lnTo>
                  <a:lnTo>
                    <a:pt x="103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4535584" y="2288810"/>
              <a:ext cx="72975" cy="60101"/>
            </a:xfrm>
            <a:custGeom>
              <a:avLst/>
              <a:gdLst/>
              <a:ahLst/>
              <a:cxnLst/>
              <a:rect l="l" t="t" r="r" b="b"/>
              <a:pathLst>
                <a:path w="5113" h="4211" extrusionOk="0">
                  <a:moveTo>
                    <a:pt x="0" y="0"/>
                  </a:moveTo>
                  <a:lnTo>
                    <a:pt x="1253" y="4211"/>
                  </a:lnTo>
                  <a:lnTo>
                    <a:pt x="3860" y="4211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4430410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235" y="1"/>
                  </a:moveTo>
                  <a:cubicBezTo>
                    <a:pt x="1941" y="1"/>
                    <a:pt x="1649" y="66"/>
                    <a:pt x="1379" y="204"/>
                  </a:cubicBezTo>
                  <a:cubicBezTo>
                    <a:pt x="352" y="756"/>
                    <a:pt x="1" y="2159"/>
                    <a:pt x="627" y="3362"/>
                  </a:cubicBezTo>
                  <a:cubicBezTo>
                    <a:pt x="1088" y="4228"/>
                    <a:pt x="1927" y="4755"/>
                    <a:pt x="2747" y="4755"/>
                  </a:cubicBezTo>
                  <a:cubicBezTo>
                    <a:pt x="3044" y="4755"/>
                    <a:pt x="3337" y="4686"/>
                    <a:pt x="3610" y="4540"/>
                  </a:cubicBezTo>
                  <a:cubicBezTo>
                    <a:pt x="4662" y="4014"/>
                    <a:pt x="4988" y="2610"/>
                    <a:pt x="4362" y="1407"/>
                  </a:cubicBezTo>
                  <a:cubicBezTo>
                    <a:pt x="3918" y="520"/>
                    <a:pt x="3065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449007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1" y="1429"/>
                  </a:moveTo>
                  <a:cubicBezTo>
                    <a:pt x="277" y="126"/>
                    <a:pt x="1705" y="0"/>
                    <a:pt x="2883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642528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754" y="1"/>
                  </a:moveTo>
                  <a:cubicBezTo>
                    <a:pt x="1924" y="1"/>
                    <a:pt x="1071" y="520"/>
                    <a:pt x="627" y="1407"/>
                  </a:cubicBezTo>
                  <a:cubicBezTo>
                    <a:pt x="1" y="2610"/>
                    <a:pt x="327" y="4014"/>
                    <a:pt x="1379" y="4540"/>
                  </a:cubicBezTo>
                  <a:cubicBezTo>
                    <a:pt x="1652" y="4686"/>
                    <a:pt x="1945" y="4755"/>
                    <a:pt x="2242" y="4755"/>
                  </a:cubicBezTo>
                  <a:cubicBezTo>
                    <a:pt x="3062" y="4755"/>
                    <a:pt x="3901" y="4228"/>
                    <a:pt x="4362" y="3362"/>
                  </a:cubicBezTo>
                  <a:cubicBezTo>
                    <a:pt x="4988" y="2159"/>
                    <a:pt x="4637" y="756"/>
                    <a:pt x="3610" y="204"/>
                  </a:cubicBezTo>
                  <a:cubicBezTo>
                    <a:pt x="3340" y="66"/>
                    <a:pt x="3048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653974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2883" y="1429"/>
                  </a:moveTo>
                  <a:cubicBezTo>
                    <a:pt x="2607" y="126"/>
                    <a:pt x="1179" y="0"/>
                    <a:pt x="1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469759" y="1970448"/>
              <a:ext cx="204625" cy="216785"/>
            </a:xfrm>
            <a:custGeom>
              <a:avLst/>
              <a:gdLst/>
              <a:ahLst/>
              <a:cxnLst/>
              <a:rect l="l" t="t" r="r" b="b"/>
              <a:pathLst>
                <a:path w="14337" h="15189" extrusionOk="0">
                  <a:moveTo>
                    <a:pt x="2507" y="0"/>
                  </a:moveTo>
                  <a:cubicBezTo>
                    <a:pt x="1955" y="0"/>
                    <a:pt x="1529" y="477"/>
                    <a:pt x="1630" y="1028"/>
                  </a:cubicBezTo>
                  <a:cubicBezTo>
                    <a:pt x="1805" y="2306"/>
                    <a:pt x="1429" y="3609"/>
                    <a:pt x="577" y="4587"/>
                  </a:cubicBezTo>
                  <a:lnTo>
                    <a:pt x="1" y="5238"/>
                  </a:lnTo>
                  <a:cubicBezTo>
                    <a:pt x="402" y="13384"/>
                    <a:pt x="5164" y="15188"/>
                    <a:pt x="7169" y="15188"/>
                  </a:cubicBezTo>
                  <a:cubicBezTo>
                    <a:pt x="9174" y="15188"/>
                    <a:pt x="13935" y="13384"/>
                    <a:pt x="14336" y="5238"/>
                  </a:cubicBezTo>
                  <a:lnTo>
                    <a:pt x="13760" y="4587"/>
                  </a:lnTo>
                  <a:cubicBezTo>
                    <a:pt x="12908" y="3609"/>
                    <a:pt x="12532" y="2306"/>
                    <a:pt x="12707" y="1028"/>
                  </a:cubicBezTo>
                  <a:cubicBezTo>
                    <a:pt x="12808" y="477"/>
                    <a:pt x="12382" y="0"/>
                    <a:pt x="118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509822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1" y="75"/>
                  </a:moveTo>
                  <a:cubicBezTo>
                    <a:pt x="627" y="902"/>
                    <a:pt x="1981" y="877"/>
                    <a:pt x="285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503029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0" y="702"/>
                  </a:moveTo>
                  <a:cubicBezTo>
                    <a:pt x="1128" y="101"/>
                    <a:pt x="2381" y="1"/>
                    <a:pt x="3484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593530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2857" y="75"/>
                  </a:moveTo>
                  <a:cubicBezTo>
                    <a:pt x="2231" y="902"/>
                    <a:pt x="877" y="87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591375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3485" y="702"/>
                  </a:moveTo>
                  <a:cubicBezTo>
                    <a:pt x="2357" y="101"/>
                    <a:pt x="1104" y="1"/>
                    <a:pt x="1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567412" y="2036615"/>
              <a:ext cx="19339" cy="42946"/>
            </a:xfrm>
            <a:custGeom>
              <a:avLst/>
              <a:gdLst/>
              <a:ahLst/>
              <a:cxnLst/>
              <a:rect l="l" t="t" r="r" b="b"/>
              <a:pathLst>
                <a:path w="1355" h="3009" fill="none" extrusionOk="0">
                  <a:moveTo>
                    <a:pt x="1" y="1"/>
                  </a:moveTo>
                  <a:lnTo>
                    <a:pt x="1" y="3008"/>
                  </a:lnTo>
                  <a:lnTo>
                    <a:pt x="1354" y="27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538795" y="2093491"/>
              <a:ext cx="66553" cy="18269"/>
            </a:xfrm>
            <a:custGeom>
              <a:avLst/>
              <a:gdLst/>
              <a:ahLst/>
              <a:cxnLst/>
              <a:rect l="l" t="t" r="r" b="b"/>
              <a:pathLst>
                <a:path w="4663" h="1280" fill="none" extrusionOk="0">
                  <a:moveTo>
                    <a:pt x="1" y="1"/>
                  </a:moveTo>
                  <a:cubicBezTo>
                    <a:pt x="1" y="1"/>
                    <a:pt x="1830" y="1279"/>
                    <a:pt x="4662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4560618" y="2119610"/>
              <a:ext cx="22907" cy="14"/>
            </a:xfrm>
            <a:custGeom>
              <a:avLst/>
              <a:gdLst/>
              <a:ahLst/>
              <a:cxnLst/>
              <a:rect l="l" t="t" r="r" b="b"/>
              <a:pathLst>
                <a:path w="1605" h="1" fill="none" extrusionOk="0">
                  <a:moveTo>
                    <a:pt x="1" y="1"/>
                  </a:moveTo>
                  <a:lnTo>
                    <a:pt x="160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4457242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1454" y="0"/>
                  </a:moveTo>
                  <a:lnTo>
                    <a:pt x="0" y="2682"/>
                  </a:lnTo>
                  <a:lnTo>
                    <a:pt x="5665" y="6943"/>
                  </a:lnTo>
                  <a:lnTo>
                    <a:pt x="7419" y="3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4581013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5965" y="0"/>
                  </a:moveTo>
                  <a:lnTo>
                    <a:pt x="0" y="3208"/>
                  </a:lnTo>
                  <a:lnTo>
                    <a:pt x="1754" y="6943"/>
                  </a:lnTo>
                  <a:lnTo>
                    <a:pt x="7419" y="2682"/>
                  </a:lnTo>
                  <a:lnTo>
                    <a:pt x="596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4553468" y="2348898"/>
              <a:ext cx="520118" cy="370514"/>
            </a:xfrm>
            <a:custGeom>
              <a:avLst/>
              <a:gdLst/>
              <a:ahLst/>
              <a:cxnLst/>
              <a:rect l="l" t="t" r="r" b="b"/>
              <a:pathLst>
                <a:path w="36442" h="25960" extrusionOk="0">
                  <a:moveTo>
                    <a:pt x="0" y="1"/>
                  </a:moveTo>
                  <a:cubicBezTo>
                    <a:pt x="0" y="1"/>
                    <a:pt x="201" y="7119"/>
                    <a:pt x="2281" y="10878"/>
                  </a:cubicBezTo>
                  <a:cubicBezTo>
                    <a:pt x="5990" y="17595"/>
                    <a:pt x="14136" y="16216"/>
                    <a:pt x="16216" y="19299"/>
                  </a:cubicBezTo>
                  <a:cubicBezTo>
                    <a:pt x="18031" y="21990"/>
                    <a:pt x="19962" y="25959"/>
                    <a:pt x="26988" y="25959"/>
                  </a:cubicBezTo>
                  <a:cubicBezTo>
                    <a:pt x="28013" y="25959"/>
                    <a:pt x="29145" y="25875"/>
                    <a:pt x="30401" y="25690"/>
                  </a:cubicBezTo>
                  <a:lnTo>
                    <a:pt x="36441" y="19775"/>
                  </a:lnTo>
                  <a:lnTo>
                    <a:pt x="30176" y="16868"/>
                  </a:lnTo>
                  <a:cubicBezTo>
                    <a:pt x="30176" y="16868"/>
                    <a:pt x="28975" y="17374"/>
                    <a:pt x="27428" y="17374"/>
                  </a:cubicBezTo>
                  <a:cubicBezTo>
                    <a:pt x="26052" y="17374"/>
                    <a:pt x="24404" y="16974"/>
                    <a:pt x="23083" y="15465"/>
                  </a:cubicBezTo>
                  <a:cubicBezTo>
                    <a:pt x="20401" y="12427"/>
                    <a:pt x="18079" y="11344"/>
                    <a:pt x="14499" y="11344"/>
                  </a:cubicBezTo>
                  <a:cubicBezTo>
                    <a:pt x="14299" y="11344"/>
                    <a:pt x="14094" y="11348"/>
                    <a:pt x="13885" y="11354"/>
                  </a:cubicBezTo>
                  <a:cubicBezTo>
                    <a:pt x="13781" y="11357"/>
                    <a:pt x="13676" y="11359"/>
                    <a:pt x="13569" y="11359"/>
                  </a:cubicBezTo>
                  <a:cubicBezTo>
                    <a:pt x="9588" y="11359"/>
                    <a:pt x="3388" y="9031"/>
                    <a:pt x="26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330935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0" y="1"/>
                  </a:moveTo>
                  <a:lnTo>
                    <a:pt x="5138" y="1855"/>
                  </a:lnTo>
                  <a:lnTo>
                    <a:pt x="6943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3329137" y="2749541"/>
              <a:ext cx="92300" cy="25405"/>
            </a:xfrm>
            <a:custGeom>
              <a:avLst/>
              <a:gdLst/>
              <a:ahLst/>
              <a:cxnLst/>
              <a:rect l="l" t="t" r="r" b="b"/>
              <a:pathLst>
                <a:path w="6467" h="1780" fill="none" extrusionOk="0">
                  <a:moveTo>
                    <a:pt x="1" y="0"/>
                  </a:moveTo>
                  <a:lnTo>
                    <a:pt x="3434" y="1504"/>
                  </a:lnTo>
                  <a:lnTo>
                    <a:pt x="6467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3237437E-DD01-425F-9CB3-96611C3F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48" y="50135"/>
            <a:ext cx="4761905" cy="4761905"/>
          </a:xfrm>
          <a:prstGeom prst="rect">
            <a:avLst/>
          </a:prstGeom>
        </p:spPr>
      </p:pic>
      <p:sp>
        <p:nvSpPr>
          <p:cNvPr id="65" name="Google Shape;2246;p62">
            <a:extLst>
              <a:ext uri="{FF2B5EF4-FFF2-40B4-BE49-F238E27FC236}">
                <a16:creationId xmlns:a16="http://schemas.microsoft.com/office/drawing/2014/main" id="{806B0106-C4F4-484E-A0C2-3791ED11FDA1}"/>
              </a:ext>
            </a:extLst>
          </p:cNvPr>
          <p:cNvSpPr txBox="1">
            <a:spLocks/>
          </p:cNvSpPr>
          <p:nvPr/>
        </p:nvSpPr>
        <p:spPr>
          <a:xfrm>
            <a:off x="2057477" y="3785930"/>
            <a:ext cx="50290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GB" sz="1600" dirty="0"/>
              <a:t>Defining your future today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7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272940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602" name="Google Shape;2602;p70"/>
          <p:cNvSpPr txBox="1">
            <a:spLocks noGrp="1"/>
          </p:cNvSpPr>
          <p:nvPr>
            <p:ph type="subTitle" idx="2"/>
          </p:nvPr>
        </p:nvSpPr>
        <p:spPr>
          <a:xfrm>
            <a:off x="720000" y="2080400"/>
            <a:ext cx="27294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grpSp>
        <p:nvGrpSpPr>
          <p:cNvPr id="2603" name="Google Shape;2603;p70"/>
          <p:cNvGrpSpPr/>
          <p:nvPr/>
        </p:nvGrpSpPr>
        <p:grpSpPr>
          <a:xfrm>
            <a:off x="3969875" y="737375"/>
            <a:ext cx="5269049" cy="3918476"/>
            <a:chOff x="4274675" y="737375"/>
            <a:chExt cx="5269049" cy="3918476"/>
          </a:xfrm>
        </p:grpSpPr>
        <p:sp>
          <p:nvSpPr>
            <p:cNvPr id="2604" name="Google Shape;2604;p70"/>
            <p:cNvSpPr/>
            <p:nvPr/>
          </p:nvSpPr>
          <p:spPr>
            <a:xfrm>
              <a:off x="4274675" y="3768900"/>
              <a:ext cx="5269049" cy="833328"/>
            </a:xfrm>
            <a:custGeom>
              <a:avLst/>
              <a:gdLst/>
              <a:ahLst/>
              <a:cxnLst/>
              <a:rect l="l" t="t" r="r" b="b"/>
              <a:pathLst>
                <a:path w="224191" h="35457" extrusionOk="0">
                  <a:moveTo>
                    <a:pt x="47803" y="1"/>
                  </a:moveTo>
                  <a:cubicBezTo>
                    <a:pt x="44929" y="1"/>
                    <a:pt x="42119" y="704"/>
                    <a:pt x="39670" y="2291"/>
                  </a:cubicBezTo>
                  <a:cubicBezTo>
                    <a:pt x="33918" y="6034"/>
                    <a:pt x="31750" y="13293"/>
                    <a:pt x="30015" y="19935"/>
                  </a:cubicBezTo>
                  <a:cubicBezTo>
                    <a:pt x="28481" y="18892"/>
                    <a:pt x="26686" y="18417"/>
                    <a:pt x="24871" y="18417"/>
                  </a:cubicBezTo>
                  <a:cubicBezTo>
                    <a:pt x="20366" y="18417"/>
                    <a:pt x="15731" y="21344"/>
                    <a:pt x="14608" y="25801"/>
                  </a:cubicBezTo>
                  <a:cubicBezTo>
                    <a:pt x="14066" y="25673"/>
                    <a:pt x="13497" y="25613"/>
                    <a:pt x="12911" y="25613"/>
                  </a:cubicBezTo>
                  <a:cubicBezTo>
                    <a:pt x="7631" y="25613"/>
                    <a:pt x="986" y="30525"/>
                    <a:pt x="0" y="35456"/>
                  </a:cubicBezTo>
                  <a:lnTo>
                    <a:pt x="224190" y="34954"/>
                  </a:lnTo>
                  <a:cubicBezTo>
                    <a:pt x="222541" y="29279"/>
                    <a:pt x="214337" y="23267"/>
                    <a:pt x="207993" y="23267"/>
                  </a:cubicBezTo>
                  <a:cubicBezTo>
                    <a:pt x="206963" y="23267"/>
                    <a:pt x="205982" y="23425"/>
                    <a:pt x="205085" y="23770"/>
                  </a:cubicBezTo>
                  <a:cubicBezTo>
                    <a:pt x="204629" y="14023"/>
                    <a:pt x="196412" y="5190"/>
                    <a:pt x="186711" y="4026"/>
                  </a:cubicBezTo>
                  <a:cubicBezTo>
                    <a:pt x="185982" y="3940"/>
                    <a:pt x="185251" y="3898"/>
                    <a:pt x="184521" y="3898"/>
                  </a:cubicBezTo>
                  <a:cubicBezTo>
                    <a:pt x="175539" y="3898"/>
                    <a:pt x="166739" y="10232"/>
                    <a:pt x="164205" y="18908"/>
                  </a:cubicBezTo>
                  <a:cubicBezTo>
                    <a:pt x="162748" y="17089"/>
                    <a:pt x="160459" y="16221"/>
                    <a:pt x="158148" y="16221"/>
                  </a:cubicBezTo>
                  <a:cubicBezTo>
                    <a:pt x="155211" y="16221"/>
                    <a:pt x="152240" y="17623"/>
                    <a:pt x="150898" y="20255"/>
                  </a:cubicBezTo>
                  <a:cubicBezTo>
                    <a:pt x="149763" y="17985"/>
                    <a:pt x="147737" y="15375"/>
                    <a:pt x="145502" y="15375"/>
                  </a:cubicBezTo>
                  <a:cubicBezTo>
                    <a:pt x="145085" y="15375"/>
                    <a:pt x="144660" y="15466"/>
                    <a:pt x="144233" y="15667"/>
                  </a:cubicBezTo>
                  <a:cubicBezTo>
                    <a:pt x="142841" y="16329"/>
                    <a:pt x="142225" y="17904"/>
                    <a:pt x="141357" y="19159"/>
                  </a:cubicBezTo>
                  <a:cubicBezTo>
                    <a:pt x="139499" y="21918"/>
                    <a:pt x="136371" y="23147"/>
                    <a:pt x="133068" y="23147"/>
                  </a:cubicBezTo>
                  <a:cubicBezTo>
                    <a:pt x="129513" y="23147"/>
                    <a:pt x="125757" y="21723"/>
                    <a:pt x="123165" y="19250"/>
                  </a:cubicBezTo>
                  <a:cubicBezTo>
                    <a:pt x="118190" y="14480"/>
                    <a:pt x="116386" y="7358"/>
                    <a:pt x="114834" y="625"/>
                  </a:cubicBezTo>
                  <a:lnTo>
                    <a:pt x="98514" y="4071"/>
                  </a:lnTo>
                  <a:cubicBezTo>
                    <a:pt x="97578" y="13818"/>
                    <a:pt x="91347" y="22902"/>
                    <a:pt x="82559" y="27262"/>
                  </a:cubicBezTo>
                  <a:cubicBezTo>
                    <a:pt x="81783" y="25596"/>
                    <a:pt x="80870" y="23838"/>
                    <a:pt x="79272" y="22925"/>
                  </a:cubicBezTo>
                  <a:cubicBezTo>
                    <a:pt x="78735" y="22618"/>
                    <a:pt x="78095" y="22466"/>
                    <a:pt x="77461" y="22466"/>
                  </a:cubicBezTo>
                  <a:cubicBezTo>
                    <a:pt x="76208" y="22466"/>
                    <a:pt x="74980" y="23059"/>
                    <a:pt x="74616" y="24226"/>
                  </a:cubicBezTo>
                  <a:cubicBezTo>
                    <a:pt x="71124" y="17242"/>
                    <a:pt x="67449" y="10029"/>
                    <a:pt x="61400" y="5076"/>
                  </a:cubicBezTo>
                  <a:cubicBezTo>
                    <a:pt x="57613" y="1974"/>
                    <a:pt x="52617" y="1"/>
                    <a:pt x="478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0"/>
            <p:cNvSpPr/>
            <p:nvPr/>
          </p:nvSpPr>
          <p:spPr>
            <a:xfrm>
              <a:off x="6589968" y="3948269"/>
              <a:ext cx="414702" cy="431365"/>
            </a:xfrm>
            <a:custGeom>
              <a:avLst/>
              <a:gdLst/>
              <a:ahLst/>
              <a:cxnLst/>
              <a:rect l="l" t="t" r="r" b="b"/>
              <a:pathLst>
                <a:path w="17645" h="18354" extrusionOk="0">
                  <a:moveTo>
                    <a:pt x="16389" y="0"/>
                  </a:moveTo>
                  <a:lnTo>
                    <a:pt x="1096" y="480"/>
                  </a:lnTo>
                  <a:cubicBezTo>
                    <a:pt x="502" y="1826"/>
                    <a:pt x="137" y="3264"/>
                    <a:pt x="23" y="4748"/>
                  </a:cubicBezTo>
                  <a:cubicBezTo>
                    <a:pt x="23" y="4953"/>
                    <a:pt x="0" y="5182"/>
                    <a:pt x="91" y="5387"/>
                  </a:cubicBezTo>
                  <a:cubicBezTo>
                    <a:pt x="225" y="5755"/>
                    <a:pt x="617" y="5939"/>
                    <a:pt x="1014" y="5939"/>
                  </a:cubicBezTo>
                  <a:cubicBezTo>
                    <a:pt x="1159" y="5939"/>
                    <a:pt x="1304" y="5915"/>
                    <a:pt x="1438" y="5866"/>
                  </a:cubicBezTo>
                  <a:cubicBezTo>
                    <a:pt x="1917" y="5707"/>
                    <a:pt x="2305" y="5296"/>
                    <a:pt x="2648" y="4908"/>
                  </a:cubicBezTo>
                  <a:cubicBezTo>
                    <a:pt x="2899" y="9906"/>
                    <a:pt x="5296" y="14768"/>
                    <a:pt x="9085" y="18032"/>
                  </a:cubicBezTo>
                  <a:cubicBezTo>
                    <a:pt x="9278" y="18183"/>
                    <a:pt x="9472" y="18354"/>
                    <a:pt x="9704" y="18354"/>
                  </a:cubicBezTo>
                  <a:cubicBezTo>
                    <a:pt x="9718" y="18354"/>
                    <a:pt x="9732" y="18353"/>
                    <a:pt x="9747" y="18352"/>
                  </a:cubicBezTo>
                  <a:cubicBezTo>
                    <a:pt x="9952" y="18329"/>
                    <a:pt x="10135" y="18169"/>
                    <a:pt x="10271" y="18032"/>
                  </a:cubicBezTo>
                  <a:cubicBezTo>
                    <a:pt x="13855" y="14494"/>
                    <a:pt x="15772" y="9336"/>
                    <a:pt x="15362" y="4337"/>
                  </a:cubicBezTo>
                  <a:lnTo>
                    <a:pt x="15362" y="4337"/>
                  </a:lnTo>
                  <a:cubicBezTo>
                    <a:pt x="15543" y="4453"/>
                    <a:pt x="15738" y="4505"/>
                    <a:pt x="15935" y="4505"/>
                  </a:cubicBezTo>
                  <a:cubicBezTo>
                    <a:pt x="16705" y="4505"/>
                    <a:pt x="17498" y="3712"/>
                    <a:pt x="17553" y="2876"/>
                  </a:cubicBezTo>
                  <a:cubicBezTo>
                    <a:pt x="17644" y="1826"/>
                    <a:pt x="17005" y="868"/>
                    <a:pt x="16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0"/>
            <p:cNvSpPr/>
            <p:nvPr/>
          </p:nvSpPr>
          <p:spPr>
            <a:xfrm>
              <a:off x="6429025" y="3567393"/>
              <a:ext cx="758567" cy="406100"/>
            </a:xfrm>
            <a:custGeom>
              <a:avLst/>
              <a:gdLst/>
              <a:ahLst/>
              <a:cxnLst/>
              <a:rect l="l" t="t" r="r" b="b"/>
              <a:pathLst>
                <a:path w="32276" h="17279" extrusionOk="0">
                  <a:moveTo>
                    <a:pt x="4520" y="0"/>
                  </a:moveTo>
                  <a:lnTo>
                    <a:pt x="4520" y="7966"/>
                  </a:lnTo>
                  <a:cubicBezTo>
                    <a:pt x="1484" y="9929"/>
                    <a:pt x="1" y="13376"/>
                    <a:pt x="1" y="17279"/>
                  </a:cubicBezTo>
                  <a:lnTo>
                    <a:pt x="32276" y="17279"/>
                  </a:lnTo>
                  <a:cubicBezTo>
                    <a:pt x="32276" y="13376"/>
                    <a:pt x="30792" y="9998"/>
                    <a:pt x="27756" y="8012"/>
                  </a:cubicBezTo>
                  <a:lnTo>
                    <a:pt x="27756" y="7989"/>
                  </a:lnTo>
                  <a:lnTo>
                    <a:pt x="2775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0"/>
            <p:cNvSpPr/>
            <p:nvPr/>
          </p:nvSpPr>
          <p:spPr>
            <a:xfrm>
              <a:off x="7226712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3356" y="1"/>
                  </a:moveTo>
                  <a:lnTo>
                    <a:pt x="1" y="18329"/>
                  </a:lnTo>
                  <a:cubicBezTo>
                    <a:pt x="5045" y="19379"/>
                    <a:pt x="8560" y="23944"/>
                    <a:pt x="8286" y="29103"/>
                  </a:cubicBezTo>
                  <a:lnTo>
                    <a:pt x="7853" y="37480"/>
                  </a:lnTo>
                  <a:cubicBezTo>
                    <a:pt x="7784" y="38644"/>
                    <a:pt x="8606" y="39671"/>
                    <a:pt x="9747" y="39876"/>
                  </a:cubicBezTo>
                  <a:cubicBezTo>
                    <a:pt x="9882" y="39900"/>
                    <a:pt x="10016" y="39911"/>
                    <a:pt x="10147" y="39911"/>
                  </a:cubicBezTo>
                  <a:cubicBezTo>
                    <a:pt x="11288" y="39911"/>
                    <a:pt x="12277" y="39057"/>
                    <a:pt x="12441" y="37891"/>
                  </a:cubicBezTo>
                  <a:lnTo>
                    <a:pt x="14814" y="19334"/>
                  </a:lnTo>
                  <a:cubicBezTo>
                    <a:pt x="15248" y="16070"/>
                    <a:pt x="14267" y="12783"/>
                    <a:pt x="12121" y="10272"/>
                  </a:cubicBezTo>
                  <a:lnTo>
                    <a:pt x="335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0"/>
            <p:cNvSpPr/>
            <p:nvPr/>
          </p:nvSpPr>
          <p:spPr>
            <a:xfrm>
              <a:off x="6044388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11893" y="1"/>
                  </a:moveTo>
                  <a:lnTo>
                    <a:pt x="3105" y="10272"/>
                  </a:lnTo>
                  <a:cubicBezTo>
                    <a:pt x="982" y="12783"/>
                    <a:pt x="1" y="16070"/>
                    <a:pt x="412" y="19334"/>
                  </a:cubicBezTo>
                  <a:lnTo>
                    <a:pt x="2808" y="37891"/>
                  </a:lnTo>
                  <a:cubicBezTo>
                    <a:pt x="2952" y="39057"/>
                    <a:pt x="3957" y="39911"/>
                    <a:pt x="5101" y="39911"/>
                  </a:cubicBezTo>
                  <a:cubicBezTo>
                    <a:pt x="5233" y="39911"/>
                    <a:pt x="5367" y="39900"/>
                    <a:pt x="5502" y="39876"/>
                  </a:cubicBezTo>
                  <a:cubicBezTo>
                    <a:pt x="6643" y="39671"/>
                    <a:pt x="7465" y="38644"/>
                    <a:pt x="7396" y="37480"/>
                  </a:cubicBezTo>
                  <a:lnTo>
                    <a:pt x="6940" y="29103"/>
                  </a:lnTo>
                  <a:cubicBezTo>
                    <a:pt x="6666" y="23944"/>
                    <a:pt x="10204" y="19379"/>
                    <a:pt x="15248" y="18329"/>
                  </a:cubicBezTo>
                  <a:lnTo>
                    <a:pt x="118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0"/>
            <p:cNvSpPr/>
            <p:nvPr/>
          </p:nvSpPr>
          <p:spPr>
            <a:xfrm>
              <a:off x="6225167" y="737375"/>
              <a:ext cx="1128731" cy="2766244"/>
            </a:xfrm>
            <a:custGeom>
              <a:avLst/>
              <a:gdLst/>
              <a:ahLst/>
              <a:cxnLst/>
              <a:rect l="l" t="t" r="r" b="b"/>
              <a:pathLst>
                <a:path w="48026" h="117700" extrusionOk="0">
                  <a:moveTo>
                    <a:pt x="24033" y="0"/>
                  </a:moveTo>
                  <a:cubicBezTo>
                    <a:pt x="23467" y="0"/>
                    <a:pt x="22898" y="214"/>
                    <a:pt x="22461" y="651"/>
                  </a:cubicBezTo>
                  <a:cubicBezTo>
                    <a:pt x="20361" y="2774"/>
                    <a:pt x="16481" y="7978"/>
                    <a:pt x="10318" y="20600"/>
                  </a:cubicBezTo>
                  <a:cubicBezTo>
                    <a:pt x="1" y="41782"/>
                    <a:pt x="3607" y="74308"/>
                    <a:pt x="3356" y="89031"/>
                  </a:cubicBezTo>
                  <a:cubicBezTo>
                    <a:pt x="3105" y="103753"/>
                    <a:pt x="8515" y="117699"/>
                    <a:pt x="8515" y="117699"/>
                  </a:cubicBezTo>
                  <a:lnTo>
                    <a:pt x="41315" y="117699"/>
                  </a:lnTo>
                  <a:cubicBezTo>
                    <a:pt x="44921" y="109436"/>
                    <a:pt x="45971" y="90583"/>
                    <a:pt x="45971" y="90583"/>
                  </a:cubicBezTo>
                  <a:cubicBezTo>
                    <a:pt x="48025" y="39705"/>
                    <a:pt x="42091" y="27836"/>
                    <a:pt x="39512" y="21628"/>
                  </a:cubicBezTo>
                  <a:cubicBezTo>
                    <a:pt x="37434" y="16674"/>
                    <a:pt x="29080" y="5239"/>
                    <a:pt x="25816" y="902"/>
                  </a:cubicBezTo>
                  <a:cubicBezTo>
                    <a:pt x="25381" y="306"/>
                    <a:pt x="24710" y="0"/>
                    <a:pt x="240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0"/>
            <p:cNvSpPr/>
            <p:nvPr/>
          </p:nvSpPr>
          <p:spPr>
            <a:xfrm>
              <a:off x="6459061" y="737375"/>
              <a:ext cx="694734" cy="508853"/>
            </a:xfrm>
            <a:custGeom>
              <a:avLst/>
              <a:gdLst/>
              <a:ahLst/>
              <a:cxnLst/>
              <a:rect l="l" t="t" r="r" b="b"/>
              <a:pathLst>
                <a:path w="29560" h="21651" extrusionOk="0">
                  <a:moveTo>
                    <a:pt x="14081" y="0"/>
                  </a:moveTo>
                  <a:cubicBezTo>
                    <a:pt x="13515" y="0"/>
                    <a:pt x="12946" y="214"/>
                    <a:pt x="12509" y="651"/>
                  </a:cubicBezTo>
                  <a:cubicBezTo>
                    <a:pt x="10409" y="2774"/>
                    <a:pt x="6529" y="7978"/>
                    <a:pt x="366" y="20600"/>
                  </a:cubicBezTo>
                  <a:cubicBezTo>
                    <a:pt x="252" y="20874"/>
                    <a:pt x="115" y="21148"/>
                    <a:pt x="1" y="21422"/>
                  </a:cubicBezTo>
                  <a:cubicBezTo>
                    <a:pt x="4345" y="20339"/>
                    <a:pt x="8836" y="19878"/>
                    <a:pt x="13339" y="19878"/>
                  </a:cubicBezTo>
                  <a:cubicBezTo>
                    <a:pt x="17376" y="19878"/>
                    <a:pt x="21422" y="20248"/>
                    <a:pt x="25382" y="20874"/>
                  </a:cubicBezTo>
                  <a:cubicBezTo>
                    <a:pt x="26775" y="21103"/>
                    <a:pt x="28167" y="21354"/>
                    <a:pt x="29560" y="21650"/>
                  </a:cubicBezTo>
                  <a:cubicBezTo>
                    <a:pt x="29560" y="21650"/>
                    <a:pt x="29560" y="21628"/>
                    <a:pt x="29560" y="21628"/>
                  </a:cubicBezTo>
                  <a:cubicBezTo>
                    <a:pt x="27482" y="16674"/>
                    <a:pt x="19128" y="5239"/>
                    <a:pt x="15864" y="902"/>
                  </a:cubicBezTo>
                  <a:cubicBezTo>
                    <a:pt x="15429" y="306"/>
                    <a:pt x="14758" y="0"/>
                    <a:pt x="140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0"/>
            <p:cNvSpPr/>
            <p:nvPr/>
          </p:nvSpPr>
          <p:spPr>
            <a:xfrm>
              <a:off x="6400047" y="3487462"/>
              <a:ext cx="827241" cy="115891"/>
            </a:xfrm>
            <a:custGeom>
              <a:avLst/>
              <a:gdLst/>
              <a:ahLst/>
              <a:cxnLst/>
              <a:rect l="l" t="t" r="r" b="b"/>
              <a:pathLst>
                <a:path w="35198" h="4931" extrusionOk="0">
                  <a:moveTo>
                    <a:pt x="2466" y="0"/>
                  </a:moveTo>
                  <a:cubicBezTo>
                    <a:pt x="1119" y="0"/>
                    <a:pt x="1" y="1119"/>
                    <a:pt x="1" y="2465"/>
                  </a:cubicBezTo>
                  <a:cubicBezTo>
                    <a:pt x="1" y="3835"/>
                    <a:pt x="1119" y="4931"/>
                    <a:pt x="2466" y="4931"/>
                  </a:cubicBezTo>
                  <a:lnTo>
                    <a:pt x="32732" y="4931"/>
                  </a:lnTo>
                  <a:cubicBezTo>
                    <a:pt x="34102" y="4931"/>
                    <a:pt x="35198" y="3835"/>
                    <a:pt x="35198" y="2465"/>
                  </a:cubicBezTo>
                  <a:cubicBezTo>
                    <a:pt x="35198" y="1119"/>
                    <a:pt x="34102" y="0"/>
                    <a:pt x="327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0"/>
            <p:cNvSpPr/>
            <p:nvPr/>
          </p:nvSpPr>
          <p:spPr>
            <a:xfrm>
              <a:off x="6491259" y="1494028"/>
              <a:ext cx="612099" cy="612123"/>
            </a:xfrm>
            <a:custGeom>
              <a:avLst/>
              <a:gdLst/>
              <a:ahLst/>
              <a:cxnLst/>
              <a:rect l="l" t="t" r="r" b="b"/>
              <a:pathLst>
                <a:path w="26044" h="26045" extrusionOk="0">
                  <a:moveTo>
                    <a:pt x="13011" y="3790"/>
                  </a:moveTo>
                  <a:cubicBezTo>
                    <a:pt x="18124" y="3790"/>
                    <a:pt x="22255" y="7921"/>
                    <a:pt x="22255" y="13034"/>
                  </a:cubicBezTo>
                  <a:cubicBezTo>
                    <a:pt x="22255" y="18124"/>
                    <a:pt x="18124" y="22255"/>
                    <a:pt x="13011" y="22255"/>
                  </a:cubicBezTo>
                  <a:cubicBezTo>
                    <a:pt x="7921" y="22255"/>
                    <a:pt x="3789" y="18124"/>
                    <a:pt x="3789" y="13034"/>
                  </a:cubicBezTo>
                  <a:cubicBezTo>
                    <a:pt x="3789" y="7921"/>
                    <a:pt x="7921" y="3790"/>
                    <a:pt x="13011" y="3790"/>
                  </a:cubicBezTo>
                  <a:close/>
                  <a:moveTo>
                    <a:pt x="13011" y="1"/>
                  </a:moveTo>
                  <a:cubicBezTo>
                    <a:pt x="5821" y="1"/>
                    <a:pt x="0" y="5844"/>
                    <a:pt x="0" y="13034"/>
                  </a:cubicBezTo>
                  <a:cubicBezTo>
                    <a:pt x="0" y="20224"/>
                    <a:pt x="5821" y="26044"/>
                    <a:pt x="13011" y="26044"/>
                  </a:cubicBezTo>
                  <a:cubicBezTo>
                    <a:pt x="20201" y="26044"/>
                    <a:pt x="26044" y="20224"/>
                    <a:pt x="26044" y="13034"/>
                  </a:cubicBezTo>
                  <a:cubicBezTo>
                    <a:pt x="26044" y="5844"/>
                    <a:pt x="20201" y="1"/>
                    <a:pt x="130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0"/>
            <p:cNvSpPr/>
            <p:nvPr/>
          </p:nvSpPr>
          <p:spPr>
            <a:xfrm>
              <a:off x="6776646" y="1518706"/>
              <a:ext cx="41317" cy="41858"/>
            </a:xfrm>
            <a:custGeom>
              <a:avLst/>
              <a:gdLst/>
              <a:ahLst/>
              <a:cxnLst/>
              <a:rect l="l" t="t" r="r" b="b"/>
              <a:pathLst>
                <a:path w="1758" h="1781" fill="none" extrusionOk="0">
                  <a:moveTo>
                    <a:pt x="1758" y="891"/>
                  </a:moveTo>
                  <a:cubicBezTo>
                    <a:pt x="1758" y="411"/>
                    <a:pt x="1370" y="1"/>
                    <a:pt x="868" y="1"/>
                  </a:cubicBezTo>
                  <a:cubicBezTo>
                    <a:pt x="388" y="1"/>
                    <a:pt x="0" y="411"/>
                    <a:pt x="0" y="891"/>
                  </a:cubicBezTo>
                  <a:cubicBezTo>
                    <a:pt x="0" y="1370"/>
                    <a:pt x="388" y="1781"/>
                    <a:pt x="868" y="1781"/>
                  </a:cubicBezTo>
                  <a:cubicBezTo>
                    <a:pt x="1370" y="1781"/>
                    <a:pt x="1758" y="1370"/>
                    <a:pt x="1758" y="8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0"/>
            <p:cNvSpPr/>
            <p:nvPr/>
          </p:nvSpPr>
          <p:spPr>
            <a:xfrm>
              <a:off x="6776646" y="204012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1758" y="868"/>
                  </a:moveTo>
                  <a:cubicBezTo>
                    <a:pt x="1758" y="389"/>
                    <a:pt x="1370" y="1"/>
                    <a:pt x="868" y="1"/>
                  </a:cubicBezTo>
                  <a:cubicBezTo>
                    <a:pt x="388" y="1"/>
                    <a:pt x="0" y="389"/>
                    <a:pt x="0" y="868"/>
                  </a:cubicBezTo>
                  <a:cubicBezTo>
                    <a:pt x="0" y="1370"/>
                    <a:pt x="388" y="1758"/>
                    <a:pt x="868" y="1758"/>
                  </a:cubicBezTo>
                  <a:cubicBezTo>
                    <a:pt x="1370" y="1758"/>
                    <a:pt x="1758" y="1370"/>
                    <a:pt x="1758" y="8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0"/>
            <p:cNvSpPr/>
            <p:nvPr/>
          </p:nvSpPr>
          <p:spPr>
            <a:xfrm>
              <a:off x="6958505" y="1593278"/>
              <a:ext cx="45618" cy="45618"/>
            </a:xfrm>
            <a:custGeom>
              <a:avLst/>
              <a:gdLst/>
              <a:ahLst/>
              <a:cxnLst/>
              <a:rect l="l" t="t" r="r" b="b"/>
              <a:pathLst>
                <a:path w="1941" h="1941" fill="none" extrusionOk="0">
                  <a:moveTo>
                    <a:pt x="1598" y="1575"/>
                  </a:move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ubicBezTo>
                    <a:pt x="708" y="1940"/>
                    <a:pt x="1255" y="1940"/>
                    <a:pt x="1598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0"/>
            <p:cNvSpPr/>
            <p:nvPr/>
          </p:nvSpPr>
          <p:spPr>
            <a:xfrm>
              <a:off x="6590485" y="1961816"/>
              <a:ext cx="45101" cy="45078"/>
            </a:xfrm>
            <a:custGeom>
              <a:avLst/>
              <a:gdLst/>
              <a:ahLst/>
              <a:cxnLst/>
              <a:rect l="l" t="t" r="r" b="b"/>
              <a:pathLst>
                <a:path w="1919" h="1918" fill="none" extrusionOk="0">
                  <a:moveTo>
                    <a:pt x="1576" y="1575"/>
                  </a:move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ubicBezTo>
                    <a:pt x="686" y="1918"/>
                    <a:pt x="1234" y="1918"/>
                    <a:pt x="1576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0"/>
            <p:cNvSpPr/>
            <p:nvPr/>
          </p:nvSpPr>
          <p:spPr>
            <a:xfrm>
              <a:off x="7037355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68" y="1758"/>
                  </a:moveTo>
                  <a:cubicBezTo>
                    <a:pt x="1347" y="1758"/>
                    <a:pt x="1758" y="1370"/>
                    <a:pt x="1758" y="891"/>
                  </a:cubicBezTo>
                  <a:cubicBezTo>
                    <a:pt x="1758" y="389"/>
                    <a:pt x="1347" y="1"/>
                    <a:pt x="868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68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0"/>
            <p:cNvSpPr/>
            <p:nvPr/>
          </p:nvSpPr>
          <p:spPr>
            <a:xfrm>
              <a:off x="6515936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90" y="1758"/>
                  </a:moveTo>
                  <a:cubicBezTo>
                    <a:pt x="1370" y="1758"/>
                    <a:pt x="1758" y="1370"/>
                    <a:pt x="1758" y="891"/>
                  </a:cubicBezTo>
                  <a:cubicBezTo>
                    <a:pt x="1758" y="389"/>
                    <a:pt x="1370" y="1"/>
                    <a:pt x="890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90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0"/>
            <p:cNvSpPr/>
            <p:nvPr/>
          </p:nvSpPr>
          <p:spPr>
            <a:xfrm>
              <a:off x="6958505" y="1961816"/>
              <a:ext cx="45618" cy="45078"/>
            </a:xfrm>
            <a:custGeom>
              <a:avLst/>
              <a:gdLst/>
              <a:ahLst/>
              <a:cxnLst/>
              <a:rect l="l" t="t" r="r" b="b"/>
              <a:pathLst>
                <a:path w="1941" h="1918" fill="none" extrusionOk="0">
                  <a:moveTo>
                    <a:pt x="365" y="1575"/>
                  </a:moveTo>
                  <a:cubicBezTo>
                    <a:pt x="708" y="1918"/>
                    <a:pt x="1255" y="1918"/>
                    <a:pt x="1598" y="1575"/>
                  </a:cubicBez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0"/>
            <p:cNvSpPr/>
            <p:nvPr/>
          </p:nvSpPr>
          <p:spPr>
            <a:xfrm>
              <a:off x="6590485" y="1593278"/>
              <a:ext cx="45101" cy="45618"/>
            </a:xfrm>
            <a:custGeom>
              <a:avLst/>
              <a:gdLst/>
              <a:ahLst/>
              <a:cxnLst/>
              <a:rect l="l" t="t" r="r" b="b"/>
              <a:pathLst>
                <a:path w="1919" h="1941" fill="none" extrusionOk="0">
                  <a:moveTo>
                    <a:pt x="343" y="1575"/>
                  </a:moveTo>
                  <a:cubicBezTo>
                    <a:pt x="686" y="1940"/>
                    <a:pt x="1234" y="1940"/>
                    <a:pt x="1576" y="1575"/>
                  </a:cubicBez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0"/>
            <p:cNvSpPr/>
            <p:nvPr/>
          </p:nvSpPr>
          <p:spPr>
            <a:xfrm>
              <a:off x="6300821" y="2064803"/>
              <a:ext cx="992981" cy="173848"/>
            </a:xfrm>
            <a:custGeom>
              <a:avLst/>
              <a:gdLst/>
              <a:ahLst/>
              <a:cxnLst/>
              <a:rect l="l" t="t" r="r" b="b"/>
              <a:pathLst>
                <a:path w="42250" h="7397" fill="none" extrusionOk="0">
                  <a:moveTo>
                    <a:pt x="0" y="7396"/>
                  </a:moveTo>
                  <a:cubicBezTo>
                    <a:pt x="0" y="7396"/>
                    <a:pt x="21821" y="1"/>
                    <a:pt x="42250" y="703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0"/>
            <p:cNvSpPr/>
            <p:nvPr/>
          </p:nvSpPr>
          <p:spPr>
            <a:xfrm>
              <a:off x="6363571" y="1379761"/>
              <a:ext cx="872295" cy="112694"/>
            </a:xfrm>
            <a:custGeom>
              <a:avLst/>
              <a:gdLst/>
              <a:ahLst/>
              <a:cxnLst/>
              <a:rect l="l" t="t" r="r" b="b"/>
              <a:pathLst>
                <a:path w="37115" h="4795" fill="none" extrusionOk="0">
                  <a:moveTo>
                    <a:pt x="1" y="4794"/>
                  </a:moveTo>
                  <a:cubicBezTo>
                    <a:pt x="6095" y="3196"/>
                    <a:pt x="21753" y="1"/>
                    <a:pt x="37115" y="44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0"/>
            <p:cNvSpPr/>
            <p:nvPr/>
          </p:nvSpPr>
          <p:spPr>
            <a:xfrm>
              <a:off x="6300821" y="2188730"/>
              <a:ext cx="992981" cy="173824"/>
            </a:xfrm>
            <a:custGeom>
              <a:avLst/>
              <a:gdLst/>
              <a:ahLst/>
              <a:cxnLst/>
              <a:rect l="l" t="t" r="r" b="b"/>
              <a:pathLst>
                <a:path w="42250" h="7396" fill="none" extrusionOk="0">
                  <a:moveTo>
                    <a:pt x="0" y="7396"/>
                  </a:moveTo>
                  <a:cubicBezTo>
                    <a:pt x="0" y="7396"/>
                    <a:pt x="21821" y="0"/>
                    <a:pt x="42250" y="70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0"/>
            <p:cNvSpPr/>
            <p:nvPr/>
          </p:nvSpPr>
          <p:spPr>
            <a:xfrm>
              <a:off x="6999799" y="4108648"/>
              <a:ext cx="367485" cy="317824"/>
            </a:xfrm>
            <a:custGeom>
              <a:avLst/>
              <a:gdLst/>
              <a:ahLst/>
              <a:cxnLst/>
              <a:rect l="l" t="t" r="r" b="b"/>
              <a:pathLst>
                <a:path w="15636" h="13523" extrusionOk="0">
                  <a:moveTo>
                    <a:pt x="1" y="1"/>
                  </a:moveTo>
                  <a:lnTo>
                    <a:pt x="1" y="1"/>
                  </a:lnTo>
                  <a:cubicBezTo>
                    <a:pt x="206" y="1850"/>
                    <a:pt x="800" y="3676"/>
                    <a:pt x="1713" y="5319"/>
                  </a:cubicBezTo>
                  <a:cubicBezTo>
                    <a:pt x="2603" y="6986"/>
                    <a:pt x="3812" y="8492"/>
                    <a:pt x="5228" y="9747"/>
                  </a:cubicBezTo>
                  <a:cubicBezTo>
                    <a:pt x="6666" y="10980"/>
                    <a:pt x="8332" y="11961"/>
                    <a:pt x="10112" y="12601"/>
                  </a:cubicBezTo>
                  <a:cubicBezTo>
                    <a:pt x="11735" y="13204"/>
                    <a:pt x="13433" y="13523"/>
                    <a:pt x="15138" y="13523"/>
                  </a:cubicBezTo>
                  <a:cubicBezTo>
                    <a:pt x="15304" y="13523"/>
                    <a:pt x="15470" y="13520"/>
                    <a:pt x="15636" y="13514"/>
                  </a:cubicBezTo>
                  <a:cubicBezTo>
                    <a:pt x="13787" y="13262"/>
                    <a:pt x="12007" y="12783"/>
                    <a:pt x="10341" y="12053"/>
                  </a:cubicBezTo>
                  <a:cubicBezTo>
                    <a:pt x="8674" y="11322"/>
                    <a:pt x="7099" y="10364"/>
                    <a:pt x="5730" y="9177"/>
                  </a:cubicBezTo>
                  <a:cubicBezTo>
                    <a:pt x="4360" y="7990"/>
                    <a:pt x="3173" y="6575"/>
                    <a:pt x="2215" y="5023"/>
                  </a:cubicBezTo>
                  <a:cubicBezTo>
                    <a:pt x="1256" y="3470"/>
                    <a:pt x="526" y="178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0"/>
            <p:cNvSpPr/>
            <p:nvPr/>
          </p:nvSpPr>
          <p:spPr>
            <a:xfrm>
              <a:off x="6337296" y="4150506"/>
              <a:ext cx="287013" cy="348166"/>
            </a:xfrm>
            <a:custGeom>
              <a:avLst/>
              <a:gdLst/>
              <a:ahLst/>
              <a:cxnLst/>
              <a:rect l="l" t="t" r="r" b="b"/>
              <a:pathLst>
                <a:path w="12212" h="14814" extrusionOk="0">
                  <a:moveTo>
                    <a:pt x="12212" y="0"/>
                  </a:moveTo>
                  <a:lnTo>
                    <a:pt x="12212" y="0"/>
                  </a:lnTo>
                  <a:cubicBezTo>
                    <a:pt x="11710" y="1598"/>
                    <a:pt x="11093" y="3127"/>
                    <a:pt x="10317" y="4565"/>
                  </a:cubicBezTo>
                  <a:cubicBezTo>
                    <a:pt x="9541" y="6003"/>
                    <a:pt x="8628" y="7373"/>
                    <a:pt x="7578" y="8628"/>
                  </a:cubicBezTo>
                  <a:cubicBezTo>
                    <a:pt x="6551" y="9884"/>
                    <a:pt x="5387" y="11048"/>
                    <a:pt x="4109" y="12075"/>
                  </a:cubicBezTo>
                  <a:cubicBezTo>
                    <a:pt x="2831" y="13102"/>
                    <a:pt x="1461" y="14015"/>
                    <a:pt x="0" y="14814"/>
                  </a:cubicBezTo>
                  <a:lnTo>
                    <a:pt x="0" y="14814"/>
                  </a:lnTo>
                  <a:cubicBezTo>
                    <a:pt x="1575" y="14312"/>
                    <a:pt x="3105" y="13513"/>
                    <a:pt x="4474" y="12554"/>
                  </a:cubicBezTo>
                  <a:cubicBezTo>
                    <a:pt x="5844" y="11573"/>
                    <a:pt x="7099" y="10409"/>
                    <a:pt x="8172" y="9108"/>
                  </a:cubicBezTo>
                  <a:cubicBezTo>
                    <a:pt x="9245" y="7807"/>
                    <a:pt x="10158" y="6369"/>
                    <a:pt x="10842" y="4816"/>
                  </a:cubicBezTo>
                  <a:cubicBezTo>
                    <a:pt x="11527" y="3287"/>
                    <a:pt x="12007" y="1667"/>
                    <a:pt x="1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0"/>
            <p:cNvSpPr/>
            <p:nvPr/>
          </p:nvSpPr>
          <p:spPr>
            <a:xfrm>
              <a:off x="6588346" y="4358641"/>
              <a:ext cx="71377" cy="142731"/>
            </a:xfrm>
            <a:custGeom>
              <a:avLst/>
              <a:gdLst/>
              <a:ahLst/>
              <a:cxnLst/>
              <a:rect l="l" t="t" r="r" b="b"/>
              <a:pathLst>
                <a:path w="3037" h="6073" extrusionOk="0">
                  <a:moveTo>
                    <a:pt x="3036" y="1"/>
                  </a:moveTo>
                  <a:cubicBezTo>
                    <a:pt x="2626" y="434"/>
                    <a:pt x="2306" y="914"/>
                    <a:pt x="2009" y="1393"/>
                  </a:cubicBezTo>
                  <a:cubicBezTo>
                    <a:pt x="1690" y="1872"/>
                    <a:pt x="1416" y="2352"/>
                    <a:pt x="1165" y="2854"/>
                  </a:cubicBezTo>
                  <a:cubicBezTo>
                    <a:pt x="914" y="3379"/>
                    <a:pt x="685" y="3881"/>
                    <a:pt x="480" y="4429"/>
                  </a:cubicBezTo>
                  <a:cubicBezTo>
                    <a:pt x="275" y="4954"/>
                    <a:pt x="92" y="5501"/>
                    <a:pt x="1" y="6072"/>
                  </a:cubicBezTo>
                  <a:cubicBezTo>
                    <a:pt x="389" y="5638"/>
                    <a:pt x="708" y="5159"/>
                    <a:pt x="1005" y="4680"/>
                  </a:cubicBezTo>
                  <a:cubicBezTo>
                    <a:pt x="1325" y="4200"/>
                    <a:pt x="1598" y="3721"/>
                    <a:pt x="1849" y="3196"/>
                  </a:cubicBezTo>
                  <a:cubicBezTo>
                    <a:pt x="2101" y="2694"/>
                    <a:pt x="2329" y="2169"/>
                    <a:pt x="2534" y="1644"/>
                  </a:cubicBezTo>
                  <a:cubicBezTo>
                    <a:pt x="2740" y="1119"/>
                    <a:pt x="2922" y="57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0"/>
            <p:cNvSpPr/>
            <p:nvPr/>
          </p:nvSpPr>
          <p:spPr>
            <a:xfrm>
              <a:off x="6815800" y="4447691"/>
              <a:ext cx="20400" cy="71377"/>
            </a:xfrm>
            <a:custGeom>
              <a:avLst/>
              <a:gdLst/>
              <a:ahLst/>
              <a:cxnLst/>
              <a:rect l="l" t="t" r="r" b="b"/>
              <a:pathLst>
                <a:path w="868" h="3037" extrusionOk="0">
                  <a:moveTo>
                    <a:pt x="183" y="1"/>
                  </a:moveTo>
                  <a:cubicBezTo>
                    <a:pt x="69" y="274"/>
                    <a:pt x="23" y="548"/>
                    <a:pt x="1" y="822"/>
                  </a:cubicBezTo>
                  <a:cubicBezTo>
                    <a:pt x="1" y="1073"/>
                    <a:pt x="1" y="1324"/>
                    <a:pt x="46" y="1575"/>
                  </a:cubicBezTo>
                  <a:cubicBezTo>
                    <a:pt x="92" y="1827"/>
                    <a:pt x="160" y="2078"/>
                    <a:pt x="252" y="2329"/>
                  </a:cubicBezTo>
                  <a:cubicBezTo>
                    <a:pt x="366" y="2580"/>
                    <a:pt x="480" y="2808"/>
                    <a:pt x="685" y="3036"/>
                  </a:cubicBezTo>
                  <a:cubicBezTo>
                    <a:pt x="799" y="2762"/>
                    <a:pt x="822" y="2488"/>
                    <a:pt x="845" y="2237"/>
                  </a:cubicBezTo>
                  <a:cubicBezTo>
                    <a:pt x="868" y="1964"/>
                    <a:pt x="845" y="1712"/>
                    <a:pt x="799" y="1461"/>
                  </a:cubicBezTo>
                  <a:cubicBezTo>
                    <a:pt x="754" y="1210"/>
                    <a:pt x="685" y="959"/>
                    <a:pt x="594" y="708"/>
                  </a:cubicBezTo>
                  <a:cubicBezTo>
                    <a:pt x="503" y="480"/>
                    <a:pt x="366" y="229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0"/>
            <p:cNvSpPr/>
            <p:nvPr/>
          </p:nvSpPr>
          <p:spPr>
            <a:xfrm>
              <a:off x="6939727" y="4352202"/>
              <a:ext cx="105691" cy="143788"/>
            </a:xfrm>
            <a:custGeom>
              <a:avLst/>
              <a:gdLst/>
              <a:ahLst/>
              <a:cxnLst/>
              <a:rect l="l" t="t" r="r" b="b"/>
              <a:pathLst>
                <a:path w="4497" h="6118" extrusionOk="0">
                  <a:moveTo>
                    <a:pt x="0" y="1"/>
                  </a:moveTo>
                  <a:lnTo>
                    <a:pt x="0" y="1"/>
                  </a:lnTo>
                  <a:cubicBezTo>
                    <a:pt x="46" y="663"/>
                    <a:pt x="228" y="1302"/>
                    <a:pt x="502" y="1918"/>
                  </a:cubicBezTo>
                  <a:cubicBezTo>
                    <a:pt x="753" y="2534"/>
                    <a:pt x="1073" y="3105"/>
                    <a:pt x="1461" y="3630"/>
                  </a:cubicBezTo>
                  <a:cubicBezTo>
                    <a:pt x="1849" y="4178"/>
                    <a:pt x="2306" y="4657"/>
                    <a:pt x="2831" y="5091"/>
                  </a:cubicBezTo>
                  <a:cubicBezTo>
                    <a:pt x="3333" y="5502"/>
                    <a:pt x="3881" y="5867"/>
                    <a:pt x="4497" y="6118"/>
                  </a:cubicBezTo>
                  <a:lnTo>
                    <a:pt x="3241" y="4657"/>
                  </a:lnTo>
                  <a:cubicBezTo>
                    <a:pt x="2831" y="4178"/>
                    <a:pt x="2443" y="3698"/>
                    <a:pt x="2077" y="3196"/>
                  </a:cubicBezTo>
                  <a:cubicBezTo>
                    <a:pt x="1712" y="2694"/>
                    <a:pt x="1347" y="2169"/>
                    <a:pt x="1027" y="164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0"/>
            <p:cNvSpPr/>
            <p:nvPr/>
          </p:nvSpPr>
          <p:spPr>
            <a:xfrm>
              <a:off x="5244022" y="4021761"/>
              <a:ext cx="726909" cy="52599"/>
            </a:xfrm>
            <a:custGeom>
              <a:avLst/>
              <a:gdLst/>
              <a:ahLst/>
              <a:cxnLst/>
              <a:rect l="l" t="t" r="r" b="b"/>
              <a:pathLst>
                <a:path w="30929" h="2238" extrusionOk="0">
                  <a:moveTo>
                    <a:pt x="0" y="0"/>
                  </a:moveTo>
                  <a:lnTo>
                    <a:pt x="0" y="2237"/>
                  </a:lnTo>
                  <a:lnTo>
                    <a:pt x="30929" y="2237"/>
                  </a:lnTo>
                  <a:lnTo>
                    <a:pt x="309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0"/>
            <p:cNvSpPr/>
            <p:nvPr/>
          </p:nvSpPr>
          <p:spPr>
            <a:xfrm>
              <a:off x="4955415" y="4076474"/>
              <a:ext cx="1005343" cy="565447"/>
            </a:xfrm>
            <a:custGeom>
              <a:avLst/>
              <a:gdLst/>
              <a:ahLst/>
              <a:cxnLst/>
              <a:rect l="l" t="t" r="r" b="b"/>
              <a:pathLst>
                <a:path w="42776" h="24059" fill="none" extrusionOk="0">
                  <a:moveTo>
                    <a:pt x="30404" y="24058"/>
                  </a:moveTo>
                  <a:lnTo>
                    <a:pt x="42775" y="0"/>
                  </a:lnTo>
                  <a:lnTo>
                    <a:pt x="12372" y="0"/>
                  </a:lnTo>
                  <a:lnTo>
                    <a:pt x="0" y="2405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0"/>
            <p:cNvSpPr/>
            <p:nvPr/>
          </p:nvSpPr>
          <p:spPr>
            <a:xfrm>
              <a:off x="5141012" y="4278170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0"/>
            <p:cNvSpPr/>
            <p:nvPr/>
          </p:nvSpPr>
          <p:spPr>
            <a:xfrm>
              <a:off x="5016027" y="4520642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0"/>
            <p:cNvSpPr/>
            <p:nvPr/>
          </p:nvSpPr>
          <p:spPr>
            <a:xfrm>
              <a:off x="5639916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0" y="3561"/>
                  </a:lnTo>
                  <a:lnTo>
                    <a:pt x="0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0"/>
            <p:cNvSpPr/>
            <p:nvPr/>
          </p:nvSpPr>
          <p:spPr>
            <a:xfrm>
              <a:off x="4933417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1" y="3561"/>
                  </a:lnTo>
                  <a:lnTo>
                    <a:pt x="1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0"/>
            <p:cNvSpPr/>
            <p:nvPr/>
          </p:nvSpPr>
          <p:spPr>
            <a:xfrm>
              <a:off x="5960721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6275" cap="flat" cmpd="sng">
              <a:solidFill>
                <a:srgbClr val="18004C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0"/>
            <p:cNvSpPr/>
            <p:nvPr/>
          </p:nvSpPr>
          <p:spPr>
            <a:xfrm>
              <a:off x="5248323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0"/>
            <p:cNvSpPr/>
            <p:nvPr/>
          </p:nvSpPr>
          <p:spPr>
            <a:xfrm>
              <a:off x="5793338" y="2250094"/>
              <a:ext cx="327789" cy="375194"/>
            </a:xfrm>
            <a:custGeom>
              <a:avLst/>
              <a:gdLst/>
              <a:ahLst/>
              <a:cxnLst/>
              <a:rect l="l" t="t" r="r" b="b"/>
              <a:pathLst>
                <a:path w="13947" h="15964" extrusionOk="0">
                  <a:moveTo>
                    <a:pt x="510" y="1"/>
                  </a:moveTo>
                  <a:cubicBezTo>
                    <a:pt x="361" y="1"/>
                    <a:pt x="206" y="20"/>
                    <a:pt x="46" y="60"/>
                  </a:cubicBezTo>
                  <a:cubicBezTo>
                    <a:pt x="1" y="83"/>
                    <a:pt x="320" y="311"/>
                    <a:pt x="434" y="448"/>
                  </a:cubicBezTo>
                  <a:cubicBezTo>
                    <a:pt x="1393" y="1658"/>
                    <a:pt x="1827" y="7455"/>
                    <a:pt x="1827" y="7455"/>
                  </a:cubicBezTo>
                  <a:cubicBezTo>
                    <a:pt x="1849" y="7547"/>
                    <a:pt x="1849" y="7935"/>
                    <a:pt x="1849" y="8528"/>
                  </a:cubicBezTo>
                  <a:cubicBezTo>
                    <a:pt x="822" y="14394"/>
                    <a:pt x="3675" y="15855"/>
                    <a:pt x="3675" y="15855"/>
                  </a:cubicBezTo>
                  <a:cubicBezTo>
                    <a:pt x="3780" y="15929"/>
                    <a:pt x="3902" y="15964"/>
                    <a:pt x="4038" y="15964"/>
                  </a:cubicBezTo>
                  <a:cubicBezTo>
                    <a:pt x="6205" y="15964"/>
                    <a:pt x="12007" y="7090"/>
                    <a:pt x="12007" y="7090"/>
                  </a:cubicBezTo>
                  <a:cubicBezTo>
                    <a:pt x="12623" y="6634"/>
                    <a:pt x="13947" y="4830"/>
                    <a:pt x="13901" y="4648"/>
                  </a:cubicBezTo>
                  <a:cubicBezTo>
                    <a:pt x="13833" y="4488"/>
                    <a:pt x="13559" y="4305"/>
                    <a:pt x="13467" y="4009"/>
                  </a:cubicBezTo>
                  <a:cubicBezTo>
                    <a:pt x="13399" y="3712"/>
                    <a:pt x="13285" y="3575"/>
                    <a:pt x="13057" y="3484"/>
                  </a:cubicBezTo>
                  <a:cubicBezTo>
                    <a:pt x="12828" y="3370"/>
                    <a:pt x="12760" y="3187"/>
                    <a:pt x="12760" y="3187"/>
                  </a:cubicBezTo>
                  <a:cubicBezTo>
                    <a:pt x="12760" y="3187"/>
                    <a:pt x="13901" y="1452"/>
                    <a:pt x="13604" y="1133"/>
                  </a:cubicBezTo>
                  <a:cubicBezTo>
                    <a:pt x="13599" y="1127"/>
                    <a:pt x="13592" y="1125"/>
                    <a:pt x="13583" y="1125"/>
                  </a:cubicBezTo>
                  <a:cubicBezTo>
                    <a:pt x="13249" y="1125"/>
                    <a:pt x="10477" y="4785"/>
                    <a:pt x="10477" y="4785"/>
                  </a:cubicBezTo>
                  <a:cubicBezTo>
                    <a:pt x="10477" y="4785"/>
                    <a:pt x="5148" y="8942"/>
                    <a:pt x="4937" y="8942"/>
                  </a:cubicBezTo>
                  <a:cubicBezTo>
                    <a:pt x="4934" y="8942"/>
                    <a:pt x="4932" y="8941"/>
                    <a:pt x="4931" y="8939"/>
                  </a:cubicBezTo>
                  <a:cubicBezTo>
                    <a:pt x="4176" y="5724"/>
                    <a:pt x="309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0"/>
            <p:cNvSpPr/>
            <p:nvPr/>
          </p:nvSpPr>
          <p:spPr>
            <a:xfrm>
              <a:off x="6070687" y="2326594"/>
              <a:ext cx="28438" cy="37040"/>
            </a:xfrm>
            <a:custGeom>
              <a:avLst/>
              <a:gdLst/>
              <a:ahLst/>
              <a:cxnLst/>
              <a:rect l="l" t="t" r="r" b="b"/>
              <a:pathLst>
                <a:path w="1210" h="1576" extrusionOk="0">
                  <a:moveTo>
                    <a:pt x="0" y="0"/>
                  </a:moveTo>
                  <a:lnTo>
                    <a:pt x="662" y="343"/>
                  </a:lnTo>
                  <a:cubicBezTo>
                    <a:pt x="753" y="411"/>
                    <a:pt x="890" y="457"/>
                    <a:pt x="982" y="525"/>
                  </a:cubicBezTo>
                  <a:cubicBezTo>
                    <a:pt x="1027" y="548"/>
                    <a:pt x="1073" y="594"/>
                    <a:pt x="1096" y="662"/>
                  </a:cubicBezTo>
                  <a:cubicBezTo>
                    <a:pt x="1096" y="708"/>
                    <a:pt x="1073" y="777"/>
                    <a:pt x="1027" y="822"/>
                  </a:cubicBezTo>
                  <a:cubicBezTo>
                    <a:pt x="845" y="982"/>
                    <a:pt x="594" y="1005"/>
                    <a:pt x="343" y="1005"/>
                  </a:cubicBezTo>
                  <a:cubicBezTo>
                    <a:pt x="320" y="1005"/>
                    <a:pt x="291" y="999"/>
                    <a:pt x="260" y="999"/>
                  </a:cubicBezTo>
                  <a:cubicBezTo>
                    <a:pt x="228" y="999"/>
                    <a:pt x="194" y="1005"/>
                    <a:pt x="160" y="1028"/>
                  </a:cubicBezTo>
                  <a:cubicBezTo>
                    <a:pt x="114" y="1073"/>
                    <a:pt x="160" y="1142"/>
                    <a:pt x="160" y="1210"/>
                  </a:cubicBezTo>
                  <a:lnTo>
                    <a:pt x="228" y="1575"/>
                  </a:lnTo>
                  <a:lnTo>
                    <a:pt x="251" y="1575"/>
                  </a:lnTo>
                  <a:lnTo>
                    <a:pt x="228" y="1187"/>
                  </a:lnTo>
                  <a:cubicBezTo>
                    <a:pt x="211" y="1152"/>
                    <a:pt x="207" y="1089"/>
                    <a:pt x="206" y="1073"/>
                  </a:cubicBezTo>
                  <a:lnTo>
                    <a:pt x="343" y="1073"/>
                  </a:lnTo>
                  <a:cubicBezTo>
                    <a:pt x="405" y="1079"/>
                    <a:pt x="470" y="1083"/>
                    <a:pt x="534" y="1083"/>
                  </a:cubicBezTo>
                  <a:cubicBezTo>
                    <a:pt x="729" y="1083"/>
                    <a:pt x="930" y="1045"/>
                    <a:pt x="1119" y="891"/>
                  </a:cubicBezTo>
                  <a:cubicBezTo>
                    <a:pt x="1164" y="845"/>
                    <a:pt x="1210" y="731"/>
                    <a:pt x="1187" y="640"/>
                  </a:cubicBezTo>
                  <a:cubicBezTo>
                    <a:pt x="1164" y="548"/>
                    <a:pt x="1096" y="480"/>
                    <a:pt x="1050" y="434"/>
                  </a:cubicBezTo>
                  <a:cubicBezTo>
                    <a:pt x="913" y="366"/>
                    <a:pt x="822" y="320"/>
                    <a:pt x="708" y="274"/>
                  </a:cubicBezTo>
                  <a:cubicBezTo>
                    <a:pt x="480" y="160"/>
                    <a:pt x="251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0"/>
            <p:cNvSpPr/>
            <p:nvPr/>
          </p:nvSpPr>
          <p:spPr>
            <a:xfrm>
              <a:off x="6084624" y="2323374"/>
              <a:ext cx="9142" cy="9683"/>
            </a:xfrm>
            <a:custGeom>
              <a:avLst/>
              <a:gdLst/>
              <a:ahLst/>
              <a:cxnLst/>
              <a:rect l="l" t="t" r="r" b="b"/>
              <a:pathLst>
                <a:path w="389" h="412" extrusionOk="0">
                  <a:moveTo>
                    <a:pt x="389" y="1"/>
                  </a:moveTo>
                  <a:cubicBezTo>
                    <a:pt x="252" y="137"/>
                    <a:pt x="138" y="252"/>
                    <a:pt x="1" y="389"/>
                  </a:cubicBezTo>
                  <a:lnTo>
                    <a:pt x="23" y="411"/>
                  </a:lnTo>
                  <a:cubicBezTo>
                    <a:pt x="69" y="389"/>
                    <a:pt x="138" y="366"/>
                    <a:pt x="160" y="343"/>
                  </a:cubicBezTo>
                  <a:cubicBezTo>
                    <a:pt x="206" y="320"/>
                    <a:pt x="252" y="297"/>
                    <a:pt x="275" y="274"/>
                  </a:cubicBezTo>
                  <a:cubicBezTo>
                    <a:pt x="297" y="229"/>
                    <a:pt x="343" y="206"/>
                    <a:pt x="366" y="160"/>
                  </a:cubicBezTo>
                  <a:cubicBezTo>
                    <a:pt x="389" y="115"/>
                    <a:pt x="389" y="69"/>
                    <a:pt x="389" y="23"/>
                  </a:cubicBezTo>
                  <a:lnTo>
                    <a:pt x="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0"/>
            <p:cNvSpPr/>
            <p:nvPr/>
          </p:nvSpPr>
          <p:spPr>
            <a:xfrm>
              <a:off x="6076586" y="2338392"/>
              <a:ext cx="28979" cy="20095"/>
            </a:xfrm>
            <a:custGeom>
              <a:avLst/>
              <a:gdLst/>
              <a:ahLst/>
              <a:cxnLst/>
              <a:rect l="l" t="t" r="r" b="b"/>
              <a:pathLst>
                <a:path w="1233" h="855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1073" y="183"/>
                    <a:pt x="868" y="366"/>
                    <a:pt x="662" y="526"/>
                  </a:cubicBezTo>
                  <a:cubicBezTo>
                    <a:pt x="571" y="594"/>
                    <a:pt x="457" y="663"/>
                    <a:pt x="343" y="731"/>
                  </a:cubicBezTo>
                  <a:cubicBezTo>
                    <a:pt x="297" y="765"/>
                    <a:pt x="234" y="788"/>
                    <a:pt x="171" y="788"/>
                  </a:cubicBezTo>
                  <a:cubicBezTo>
                    <a:pt x="109" y="788"/>
                    <a:pt x="46" y="765"/>
                    <a:pt x="0" y="708"/>
                  </a:cubicBezTo>
                  <a:lnTo>
                    <a:pt x="0" y="731"/>
                  </a:lnTo>
                  <a:cubicBezTo>
                    <a:pt x="23" y="800"/>
                    <a:pt x="92" y="845"/>
                    <a:pt x="183" y="845"/>
                  </a:cubicBezTo>
                  <a:cubicBezTo>
                    <a:pt x="203" y="852"/>
                    <a:pt x="223" y="855"/>
                    <a:pt x="243" y="855"/>
                  </a:cubicBezTo>
                  <a:cubicBezTo>
                    <a:pt x="291" y="855"/>
                    <a:pt x="340" y="838"/>
                    <a:pt x="388" y="822"/>
                  </a:cubicBezTo>
                  <a:cubicBezTo>
                    <a:pt x="525" y="754"/>
                    <a:pt x="617" y="685"/>
                    <a:pt x="731" y="594"/>
                  </a:cubicBezTo>
                  <a:cubicBezTo>
                    <a:pt x="845" y="526"/>
                    <a:pt x="936" y="434"/>
                    <a:pt x="1027" y="320"/>
                  </a:cubicBezTo>
                  <a:cubicBezTo>
                    <a:pt x="1119" y="229"/>
                    <a:pt x="1187" y="115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0"/>
            <p:cNvSpPr/>
            <p:nvPr/>
          </p:nvSpPr>
          <p:spPr>
            <a:xfrm>
              <a:off x="6083026" y="2349132"/>
              <a:ext cx="28979" cy="18073"/>
            </a:xfrm>
            <a:custGeom>
              <a:avLst/>
              <a:gdLst/>
              <a:ahLst/>
              <a:cxnLst/>
              <a:rect l="l" t="t" r="r" b="b"/>
              <a:pathLst>
                <a:path w="1233" h="769" extrusionOk="0">
                  <a:moveTo>
                    <a:pt x="1210" y="0"/>
                  </a:moveTo>
                  <a:cubicBezTo>
                    <a:pt x="1096" y="91"/>
                    <a:pt x="982" y="183"/>
                    <a:pt x="868" y="274"/>
                  </a:cubicBezTo>
                  <a:cubicBezTo>
                    <a:pt x="776" y="388"/>
                    <a:pt x="662" y="502"/>
                    <a:pt x="548" y="571"/>
                  </a:cubicBezTo>
                  <a:cubicBezTo>
                    <a:pt x="473" y="627"/>
                    <a:pt x="367" y="668"/>
                    <a:pt x="281" y="668"/>
                  </a:cubicBezTo>
                  <a:cubicBezTo>
                    <a:pt x="262" y="668"/>
                    <a:pt x="245" y="666"/>
                    <a:pt x="228" y="662"/>
                  </a:cubicBezTo>
                  <a:cubicBezTo>
                    <a:pt x="137" y="616"/>
                    <a:pt x="69" y="479"/>
                    <a:pt x="0" y="343"/>
                  </a:cubicBezTo>
                  <a:lnTo>
                    <a:pt x="0" y="343"/>
                  </a:lnTo>
                  <a:cubicBezTo>
                    <a:pt x="23" y="479"/>
                    <a:pt x="46" y="639"/>
                    <a:pt x="206" y="731"/>
                  </a:cubicBezTo>
                  <a:cubicBezTo>
                    <a:pt x="247" y="758"/>
                    <a:pt x="290" y="769"/>
                    <a:pt x="334" y="769"/>
                  </a:cubicBezTo>
                  <a:cubicBezTo>
                    <a:pt x="435" y="769"/>
                    <a:pt x="537" y="710"/>
                    <a:pt x="616" y="662"/>
                  </a:cubicBezTo>
                  <a:cubicBezTo>
                    <a:pt x="731" y="571"/>
                    <a:pt x="845" y="457"/>
                    <a:pt x="936" y="343"/>
                  </a:cubicBezTo>
                  <a:cubicBezTo>
                    <a:pt x="1050" y="228"/>
                    <a:pt x="1141" y="114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0"/>
            <p:cNvSpPr/>
            <p:nvPr/>
          </p:nvSpPr>
          <p:spPr>
            <a:xfrm>
              <a:off x="6094824" y="2363610"/>
              <a:ext cx="18261" cy="10224"/>
            </a:xfrm>
            <a:custGeom>
              <a:avLst/>
              <a:gdLst/>
              <a:ahLst/>
              <a:cxnLst/>
              <a:rect l="l" t="t" r="r" b="b"/>
              <a:pathLst>
                <a:path w="777" h="435" extrusionOk="0">
                  <a:moveTo>
                    <a:pt x="0" y="0"/>
                  </a:moveTo>
                  <a:cubicBezTo>
                    <a:pt x="0" y="92"/>
                    <a:pt x="23" y="183"/>
                    <a:pt x="69" y="251"/>
                  </a:cubicBezTo>
                  <a:cubicBezTo>
                    <a:pt x="92" y="297"/>
                    <a:pt x="114" y="343"/>
                    <a:pt x="137" y="388"/>
                  </a:cubicBezTo>
                  <a:cubicBezTo>
                    <a:pt x="183" y="411"/>
                    <a:pt x="229" y="411"/>
                    <a:pt x="274" y="434"/>
                  </a:cubicBezTo>
                  <a:cubicBezTo>
                    <a:pt x="366" y="434"/>
                    <a:pt x="457" y="411"/>
                    <a:pt x="548" y="388"/>
                  </a:cubicBezTo>
                  <a:cubicBezTo>
                    <a:pt x="617" y="366"/>
                    <a:pt x="731" y="320"/>
                    <a:pt x="776" y="251"/>
                  </a:cubicBezTo>
                  <a:lnTo>
                    <a:pt x="776" y="229"/>
                  </a:lnTo>
                  <a:cubicBezTo>
                    <a:pt x="662" y="297"/>
                    <a:pt x="617" y="274"/>
                    <a:pt x="503" y="297"/>
                  </a:cubicBezTo>
                  <a:cubicBezTo>
                    <a:pt x="411" y="320"/>
                    <a:pt x="343" y="320"/>
                    <a:pt x="274" y="320"/>
                  </a:cubicBezTo>
                  <a:lnTo>
                    <a:pt x="206" y="320"/>
                  </a:lnTo>
                  <a:cubicBezTo>
                    <a:pt x="183" y="297"/>
                    <a:pt x="160" y="274"/>
                    <a:pt x="137" y="229"/>
                  </a:cubicBezTo>
                  <a:cubicBezTo>
                    <a:pt x="92" y="160"/>
                    <a:pt x="46" y="92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0"/>
            <p:cNvSpPr/>
            <p:nvPr/>
          </p:nvSpPr>
          <p:spPr>
            <a:xfrm>
              <a:off x="5235444" y="1956270"/>
              <a:ext cx="565447" cy="473857"/>
            </a:xfrm>
            <a:custGeom>
              <a:avLst/>
              <a:gdLst/>
              <a:ahLst/>
              <a:cxnLst/>
              <a:rect l="l" t="t" r="r" b="b"/>
              <a:pathLst>
                <a:path w="24059" h="20162" extrusionOk="0">
                  <a:moveTo>
                    <a:pt x="19066" y="0"/>
                  </a:moveTo>
                  <a:cubicBezTo>
                    <a:pt x="18471" y="0"/>
                    <a:pt x="17876" y="66"/>
                    <a:pt x="17302" y="191"/>
                  </a:cubicBezTo>
                  <a:cubicBezTo>
                    <a:pt x="11755" y="1332"/>
                    <a:pt x="2945" y="5303"/>
                    <a:pt x="0" y="8134"/>
                  </a:cubicBezTo>
                  <a:cubicBezTo>
                    <a:pt x="0" y="8134"/>
                    <a:pt x="12681" y="20162"/>
                    <a:pt x="17298" y="20162"/>
                  </a:cubicBezTo>
                  <a:cubicBezTo>
                    <a:pt x="17411" y="20162"/>
                    <a:pt x="17519" y="20155"/>
                    <a:pt x="17621" y="20140"/>
                  </a:cubicBezTo>
                  <a:lnTo>
                    <a:pt x="17370" y="16739"/>
                  </a:lnTo>
                  <a:cubicBezTo>
                    <a:pt x="17370" y="16739"/>
                    <a:pt x="13490" y="16282"/>
                    <a:pt x="13946" y="16054"/>
                  </a:cubicBezTo>
                  <a:cubicBezTo>
                    <a:pt x="14426" y="15826"/>
                    <a:pt x="17667" y="14593"/>
                    <a:pt x="18306" y="14228"/>
                  </a:cubicBezTo>
                  <a:cubicBezTo>
                    <a:pt x="18811" y="13958"/>
                    <a:pt x="19187" y="13929"/>
                    <a:pt x="19323" y="13929"/>
                  </a:cubicBezTo>
                  <a:cubicBezTo>
                    <a:pt x="19360" y="13929"/>
                    <a:pt x="19379" y="13931"/>
                    <a:pt x="19379" y="13931"/>
                  </a:cubicBezTo>
                  <a:lnTo>
                    <a:pt x="23967" y="3272"/>
                  </a:lnTo>
                  <a:cubicBezTo>
                    <a:pt x="24058" y="2633"/>
                    <a:pt x="22917" y="1126"/>
                    <a:pt x="22369" y="807"/>
                  </a:cubicBezTo>
                  <a:cubicBezTo>
                    <a:pt x="21375" y="250"/>
                    <a:pt x="20221" y="0"/>
                    <a:pt x="19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0"/>
            <p:cNvSpPr/>
            <p:nvPr/>
          </p:nvSpPr>
          <p:spPr>
            <a:xfrm>
              <a:off x="5207100" y="1959654"/>
              <a:ext cx="458604" cy="166750"/>
            </a:xfrm>
            <a:custGeom>
              <a:avLst/>
              <a:gdLst/>
              <a:ahLst/>
              <a:cxnLst/>
              <a:rect l="l" t="t" r="r" b="b"/>
              <a:pathLst>
                <a:path w="19513" h="7095" extrusionOk="0">
                  <a:moveTo>
                    <a:pt x="19284" y="1"/>
                  </a:moveTo>
                  <a:cubicBezTo>
                    <a:pt x="16613" y="69"/>
                    <a:pt x="13897" y="1142"/>
                    <a:pt x="11409" y="2010"/>
                  </a:cubicBezTo>
                  <a:cubicBezTo>
                    <a:pt x="7574" y="3379"/>
                    <a:pt x="3808" y="5000"/>
                    <a:pt x="179" y="6780"/>
                  </a:cubicBezTo>
                  <a:cubicBezTo>
                    <a:pt x="0" y="6859"/>
                    <a:pt x="115" y="7094"/>
                    <a:pt x="268" y="7094"/>
                  </a:cubicBezTo>
                  <a:cubicBezTo>
                    <a:pt x="291" y="7094"/>
                    <a:pt x="315" y="7089"/>
                    <a:pt x="339" y="7077"/>
                  </a:cubicBezTo>
                  <a:cubicBezTo>
                    <a:pt x="3968" y="5274"/>
                    <a:pt x="7689" y="3676"/>
                    <a:pt x="11500" y="2329"/>
                  </a:cubicBezTo>
                  <a:cubicBezTo>
                    <a:pt x="13943" y="1462"/>
                    <a:pt x="16659" y="412"/>
                    <a:pt x="19284" y="343"/>
                  </a:cubicBezTo>
                  <a:cubicBezTo>
                    <a:pt x="19512" y="343"/>
                    <a:pt x="19512" y="1"/>
                    <a:pt x="1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0"/>
            <p:cNvSpPr/>
            <p:nvPr/>
          </p:nvSpPr>
          <p:spPr>
            <a:xfrm>
              <a:off x="5624898" y="1985765"/>
              <a:ext cx="204942" cy="312137"/>
            </a:xfrm>
            <a:custGeom>
              <a:avLst/>
              <a:gdLst/>
              <a:ahLst/>
              <a:cxnLst/>
              <a:rect l="l" t="t" r="r" b="b"/>
              <a:pathLst>
                <a:path w="8720" h="13281" extrusionOk="0">
                  <a:moveTo>
                    <a:pt x="4312" y="0"/>
                  </a:moveTo>
                  <a:cubicBezTo>
                    <a:pt x="4054" y="0"/>
                    <a:pt x="3847" y="30"/>
                    <a:pt x="3721" y="54"/>
                  </a:cubicBezTo>
                  <a:cubicBezTo>
                    <a:pt x="3196" y="145"/>
                    <a:pt x="1416" y="237"/>
                    <a:pt x="1530" y="4391"/>
                  </a:cubicBezTo>
                  <a:cubicBezTo>
                    <a:pt x="1530" y="4482"/>
                    <a:pt x="1484" y="4551"/>
                    <a:pt x="1393" y="4551"/>
                  </a:cubicBezTo>
                  <a:cubicBezTo>
                    <a:pt x="1348" y="4551"/>
                    <a:pt x="1295" y="4549"/>
                    <a:pt x="1237" y="4549"/>
                  </a:cubicBezTo>
                  <a:cubicBezTo>
                    <a:pt x="848" y="4549"/>
                    <a:pt x="214" y="4601"/>
                    <a:pt x="115" y="5395"/>
                  </a:cubicBezTo>
                  <a:cubicBezTo>
                    <a:pt x="0" y="6308"/>
                    <a:pt x="891" y="6833"/>
                    <a:pt x="1416" y="6856"/>
                  </a:cubicBezTo>
                  <a:cubicBezTo>
                    <a:pt x="1575" y="6856"/>
                    <a:pt x="1918" y="6902"/>
                    <a:pt x="2032" y="7016"/>
                  </a:cubicBezTo>
                  <a:cubicBezTo>
                    <a:pt x="2351" y="7358"/>
                    <a:pt x="2488" y="8111"/>
                    <a:pt x="2739" y="9047"/>
                  </a:cubicBezTo>
                  <a:cubicBezTo>
                    <a:pt x="3287" y="11147"/>
                    <a:pt x="1644" y="12083"/>
                    <a:pt x="1644" y="12083"/>
                  </a:cubicBezTo>
                  <a:cubicBezTo>
                    <a:pt x="1644" y="12083"/>
                    <a:pt x="4068" y="13280"/>
                    <a:pt x="5671" y="13280"/>
                  </a:cubicBezTo>
                  <a:cubicBezTo>
                    <a:pt x="6473" y="13280"/>
                    <a:pt x="7069" y="12981"/>
                    <a:pt x="7053" y="12083"/>
                  </a:cubicBezTo>
                  <a:cubicBezTo>
                    <a:pt x="7053" y="12083"/>
                    <a:pt x="6620" y="7130"/>
                    <a:pt x="6643" y="7107"/>
                  </a:cubicBezTo>
                  <a:cubicBezTo>
                    <a:pt x="7076" y="6696"/>
                    <a:pt x="8720" y="6491"/>
                    <a:pt x="7693" y="2976"/>
                  </a:cubicBezTo>
                  <a:cubicBezTo>
                    <a:pt x="6919" y="405"/>
                    <a:pt x="5268" y="0"/>
                    <a:pt x="43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0"/>
            <p:cNvSpPr/>
            <p:nvPr/>
          </p:nvSpPr>
          <p:spPr>
            <a:xfrm>
              <a:off x="5611008" y="1977915"/>
              <a:ext cx="141039" cy="114269"/>
            </a:xfrm>
            <a:custGeom>
              <a:avLst/>
              <a:gdLst/>
              <a:ahLst/>
              <a:cxnLst/>
              <a:rect l="l" t="t" r="r" b="b"/>
              <a:pathLst>
                <a:path w="6001" h="4862" extrusionOk="0">
                  <a:moveTo>
                    <a:pt x="5096" y="0"/>
                  </a:moveTo>
                  <a:cubicBezTo>
                    <a:pt x="1" y="0"/>
                    <a:pt x="2052" y="4862"/>
                    <a:pt x="2052" y="4862"/>
                  </a:cubicBezTo>
                  <a:cubicBezTo>
                    <a:pt x="2646" y="4497"/>
                    <a:pt x="6001" y="46"/>
                    <a:pt x="6001" y="46"/>
                  </a:cubicBezTo>
                  <a:cubicBezTo>
                    <a:pt x="5677" y="15"/>
                    <a:pt x="5376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0"/>
            <p:cNvSpPr/>
            <p:nvPr/>
          </p:nvSpPr>
          <p:spPr>
            <a:xfrm>
              <a:off x="5637237" y="2108611"/>
              <a:ext cx="28979" cy="18990"/>
            </a:xfrm>
            <a:custGeom>
              <a:avLst/>
              <a:gdLst/>
              <a:ahLst/>
              <a:cxnLst/>
              <a:rect l="l" t="t" r="r" b="b"/>
              <a:pathLst>
                <a:path w="1233" h="808" extrusionOk="0">
                  <a:moveTo>
                    <a:pt x="503" y="0"/>
                  </a:moveTo>
                  <a:cubicBezTo>
                    <a:pt x="198" y="0"/>
                    <a:pt x="0" y="419"/>
                    <a:pt x="0" y="419"/>
                  </a:cubicBezTo>
                  <a:lnTo>
                    <a:pt x="1233" y="807"/>
                  </a:lnTo>
                  <a:cubicBezTo>
                    <a:pt x="959" y="186"/>
                    <a:pt x="707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0"/>
            <p:cNvSpPr/>
            <p:nvPr/>
          </p:nvSpPr>
          <p:spPr>
            <a:xfrm>
              <a:off x="5767063" y="2086260"/>
              <a:ext cx="30060" cy="21176"/>
            </a:xfrm>
            <a:custGeom>
              <a:avLst/>
              <a:gdLst/>
              <a:ahLst/>
              <a:cxnLst/>
              <a:rect l="l" t="t" r="r" b="b"/>
              <a:pathLst>
                <a:path w="1279" h="901" extrusionOk="0">
                  <a:moveTo>
                    <a:pt x="1255" y="1"/>
                  </a:moveTo>
                  <a:lnTo>
                    <a:pt x="0" y="640"/>
                  </a:lnTo>
                  <a:cubicBezTo>
                    <a:pt x="0" y="640"/>
                    <a:pt x="371" y="901"/>
                    <a:pt x="686" y="901"/>
                  </a:cubicBezTo>
                  <a:cubicBezTo>
                    <a:pt x="777" y="901"/>
                    <a:pt x="864" y="879"/>
                    <a:pt x="936" y="822"/>
                  </a:cubicBezTo>
                  <a:cubicBezTo>
                    <a:pt x="1278" y="594"/>
                    <a:pt x="1255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0"/>
            <p:cNvSpPr/>
            <p:nvPr/>
          </p:nvSpPr>
          <p:spPr>
            <a:xfrm>
              <a:off x="5774019" y="2064803"/>
              <a:ext cx="17204" cy="21481"/>
            </a:xfrm>
            <a:custGeom>
              <a:avLst/>
              <a:gdLst/>
              <a:ahLst/>
              <a:cxnLst/>
              <a:rect l="l" t="t" r="r" b="b"/>
              <a:pathLst>
                <a:path w="732" h="914" extrusionOk="0">
                  <a:moveTo>
                    <a:pt x="1" y="1"/>
                  </a:moveTo>
                  <a:lnTo>
                    <a:pt x="206" y="914"/>
                  </a:lnTo>
                  <a:lnTo>
                    <a:pt x="640" y="708"/>
                  </a:lnTo>
                  <a:cubicBezTo>
                    <a:pt x="708" y="685"/>
                    <a:pt x="731" y="571"/>
                    <a:pt x="663" y="5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0"/>
            <p:cNvSpPr/>
            <p:nvPr/>
          </p:nvSpPr>
          <p:spPr>
            <a:xfrm>
              <a:off x="5734183" y="2043768"/>
              <a:ext cx="17345" cy="14078"/>
            </a:xfrm>
            <a:custGeom>
              <a:avLst/>
              <a:gdLst/>
              <a:ahLst/>
              <a:cxnLst/>
              <a:rect l="l" t="t" r="r" b="b"/>
              <a:pathLst>
                <a:path w="738" h="599" extrusionOk="0">
                  <a:moveTo>
                    <a:pt x="462" y="1"/>
                  </a:moveTo>
                  <a:cubicBezTo>
                    <a:pt x="379" y="1"/>
                    <a:pt x="291" y="25"/>
                    <a:pt x="212" y="74"/>
                  </a:cubicBezTo>
                  <a:cubicBezTo>
                    <a:pt x="71" y="175"/>
                    <a:pt x="1" y="599"/>
                    <a:pt x="66" y="599"/>
                  </a:cubicBezTo>
                  <a:cubicBezTo>
                    <a:pt x="74" y="599"/>
                    <a:pt x="85" y="592"/>
                    <a:pt x="98" y="576"/>
                  </a:cubicBezTo>
                  <a:cubicBezTo>
                    <a:pt x="349" y="211"/>
                    <a:pt x="737" y="120"/>
                    <a:pt x="737" y="120"/>
                  </a:cubicBezTo>
                  <a:cubicBezTo>
                    <a:pt x="672" y="42"/>
                    <a:pt x="571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0"/>
            <p:cNvSpPr/>
            <p:nvPr/>
          </p:nvSpPr>
          <p:spPr>
            <a:xfrm>
              <a:off x="5772962" y="2028868"/>
              <a:ext cx="22022" cy="8602"/>
            </a:xfrm>
            <a:custGeom>
              <a:avLst/>
              <a:gdLst/>
              <a:ahLst/>
              <a:cxnLst/>
              <a:rect l="l" t="t" r="r" b="b"/>
              <a:pathLst>
                <a:path w="937" h="366" extrusionOk="0">
                  <a:moveTo>
                    <a:pt x="388" y="0"/>
                  </a:moveTo>
                  <a:cubicBezTo>
                    <a:pt x="160" y="23"/>
                    <a:pt x="0" y="183"/>
                    <a:pt x="23" y="366"/>
                  </a:cubicBezTo>
                  <a:cubicBezTo>
                    <a:pt x="23" y="366"/>
                    <a:pt x="204" y="269"/>
                    <a:pt x="470" y="269"/>
                  </a:cubicBezTo>
                  <a:cubicBezTo>
                    <a:pt x="569" y="269"/>
                    <a:pt x="681" y="283"/>
                    <a:pt x="799" y="320"/>
                  </a:cubicBezTo>
                  <a:cubicBezTo>
                    <a:pt x="810" y="323"/>
                    <a:pt x="819" y="324"/>
                    <a:pt x="826" y="324"/>
                  </a:cubicBezTo>
                  <a:cubicBezTo>
                    <a:pt x="937" y="324"/>
                    <a:pt x="582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0"/>
            <p:cNvSpPr/>
            <p:nvPr/>
          </p:nvSpPr>
          <p:spPr>
            <a:xfrm>
              <a:off x="5751504" y="2064732"/>
              <a:ext cx="9142" cy="13067"/>
            </a:xfrm>
            <a:custGeom>
              <a:avLst/>
              <a:gdLst/>
              <a:ahLst/>
              <a:cxnLst/>
              <a:rect l="l" t="t" r="r" b="b"/>
              <a:pathLst>
                <a:path w="389" h="556" extrusionOk="0">
                  <a:moveTo>
                    <a:pt x="114" y="0"/>
                  </a:moveTo>
                  <a:cubicBezTo>
                    <a:pt x="106" y="0"/>
                    <a:pt x="98" y="1"/>
                    <a:pt x="91" y="4"/>
                  </a:cubicBezTo>
                  <a:cubicBezTo>
                    <a:pt x="23" y="49"/>
                    <a:pt x="0" y="186"/>
                    <a:pt x="69" y="346"/>
                  </a:cubicBezTo>
                  <a:cubicBezTo>
                    <a:pt x="130" y="469"/>
                    <a:pt x="228" y="555"/>
                    <a:pt x="297" y="555"/>
                  </a:cubicBezTo>
                  <a:cubicBezTo>
                    <a:pt x="305" y="555"/>
                    <a:pt x="313" y="554"/>
                    <a:pt x="320" y="552"/>
                  </a:cubicBezTo>
                  <a:cubicBezTo>
                    <a:pt x="388" y="529"/>
                    <a:pt x="388" y="369"/>
                    <a:pt x="343" y="232"/>
                  </a:cubicBezTo>
                  <a:cubicBezTo>
                    <a:pt x="281" y="89"/>
                    <a:pt x="18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0"/>
            <p:cNvSpPr/>
            <p:nvPr/>
          </p:nvSpPr>
          <p:spPr>
            <a:xfrm>
              <a:off x="5778861" y="2052394"/>
              <a:ext cx="8602" cy="12527"/>
            </a:xfrm>
            <a:custGeom>
              <a:avLst/>
              <a:gdLst/>
              <a:ahLst/>
              <a:cxnLst/>
              <a:rect l="l" t="t" r="r" b="b"/>
              <a:pathLst>
                <a:path w="366" h="533" extrusionOk="0">
                  <a:moveTo>
                    <a:pt x="113" y="0"/>
                  </a:moveTo>
                  <a:cubicBezTo>
                    <a:pt x="106" y="0"/>
                    <a:pt x="99" y="1"/>
                    <a:pt x="92" y="4"/>
                  </a:cubicBezTo>
                  <a:cubicBezTo>
                    <a:pt x="23" y="27"/>
                    <a:pt x="0" y="164"/>
                    <a:pt x="69" y="300"/>
                  </a:cubicBezTo>
                  <a:cubicBezTo>
                    <a:pt x="110" y="444"/>
                    <a:pt x="206" y="532"/>
                    <a:pt x="275" y="532"/>
                  </a:cubicBezTo>
                  <a:cubicBezTo>
                    <a:pt x="283" y="532"/>
                    <a:pt x="290" y="531"/>
                    <a:pt x="297" y="529"/>
                  </a:cubicBezTo>
                  <a:cubicBezTo>
                    <a:pt x="365" y="483"/>
                    <a:pt x="365" y="346"/>
                    <a:pt x="320" y="209"/>
                  </a:cubicBezTo>
                  <a:cubicBezTo>
                    <a:pt x="258" y="86"/>
                    <a:pt x="179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0"/>
            <p:cNvSpPr/>
            <p:nvPr/>
          </p:nvSpPr>
          <p:spPr>
            <a:xfrm>
              <a:off x="5643136" y="1985154"/>
              <a:ext cx="105127" cy="107665"/>
            </a:xfrm>
            <a:custGeom>
              <a:avLst/>
              <a:gdLst/>
              <a:ahLst/>
              <a:cxnLst/>
              <a:rect l="l" t="t" r="r" b="b"/>
              <a:pathLst>
                <a:path w="4473" h="4581" extrusionOk="0">
                  <a:moveTo>
                    <a:pt x="4246" y="0"/>
                  </a:moveTo>
                  <a:cubicBezTo>
                    <a:pt x="4166" y="0"/>
                    <a:pt x="4086" y="57"/>
                    <a:pt x="4086" y="171"/>
                  </a:cubicBezTo>
                  <a:cubicBezTo>
                    <a:pt x="4153" y="2077"/>
                    <a:pt x="2348" y="4240"/>
                    <a:pt x="384" y="4240"/>
                  </a:cubicBezTo>
                  <a:cubicBezTo>
                    <a:pt x="325" y="4240"/>
                    <a:pt x="265" y="4238"/>
                    <a:pt x="206" y="4234"/>
                  </a:cubicBezTo>
                  <a:cubicBezTo>
                    <a:pt x="0" y="4234"/>
                    <a:pt x="0" y="4554"/>
                    <a:pt x="206" y="4577"/>
                  </a:cubicBezTo>
                  <a:cubicBezTo>
                    <a:pt x="257" y="4579"/>
                    <a:pt x="309" y="4581"/>
                    <a:pt x="360" y="4581"/>
                  </a:cubicBezTo>
                  <a:cubicBezTo>
                    <a:pt x="2514" y="4581"/>
                    <a:pt x="4473" y="2267"/>
                    <a:pt x="4406" y="171"/>
                  </a:cubicBezTo>
                  <a:cubicBezTo>
                    <a:pt x="4406" y="57"/>
                    <a:pt x="4326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0"/>
            <p:cNvSpPr/>
            <p:nvPr/>
          </p:nvSpPr>
          <p:spPr>
            <a:xfrm>
              <a:off x="5656556" y="2157072"/>
              <a:ext cx="33280" cy="33280"/>
            </a:xfrm>
            <a:custGeom>
              <a:avLst/>
              <a:gdLst/>
              <a:ahLst/>
              <a:cxnLst/>
              <a:rect l="l" t="t" r="r" b="b"/>
              <a:pathLst>
                <a:path w="1416" h="1416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0"/>
            <p:cNvSpPr/>
            <p:nvPr/>
          </p:nvSpPr>
          <p:spPr>
            <a:xfrm>
              <a:off x="5656556" y="2190328"/>
              <a:ext cx="33280" cy="33303"/>
            </a:xfrm>
            <a:custGeom>
              <a:avLst/>
              <a:gdLst/>
              <a:ahLst/>
              <a:cxnLst/>
              <a:rect l="l" t="t" r="r" b="b"/>
              <a:pathLst>
                <a:path w="1416" h="1417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0"/>
            <p:cNvSpPr/>
            <p:nvPr/>
          </p:nvSpPr>
          <p:spPr>
            <a:xfrm>
              <a:off x="5651174" y="2136156"/>
              <a:ext cx="45101" cy="34901"/>
            </a:xfrm>
            <a:custGeom>
              <a:avLst/>
              <a:gdLst/>
              <a:ahLst/>
              <a:cxnLst/>
              <a:rect l="l" t="t" r="r" b="b"/>
              <a:pathLst>
                <a:path w="1919" h="1485" extrusionOk="0">
                  <a:moveTo>
                    <a:pt x="1" y="0"/>
                  </a:moveTo>
                  <a:lnTo>
                    <a:pt x="937" y="1484"/>
                  </a:lnTo>
                  <a:lnTo>
                    <a:pt x="1918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0"/>
            <p:cNvSpPr/>
            <p:nvPr/>
          </p:nvSpPr>
          <p:spPr>
            <a:xfrm>
              <a:off x="5683912" y="3842580"/>
              <a:ext cx="107312" cy="150228"/>
            </a:xfrm>
            <a:custGeom>
              <a:avLst/>
              <a:gdLst/>
              <a:ahLst/>
              <a:cxnLst/>
              <a:rect l="l" t="t" r="r" b="b"/>
              <a:pathLst>
                <a:path w="4566" h="6392" extrusionOk="0">
                  <a:moveTo>
                    <a:pt x="4565" y="1"/>
                  </a:moveTo>
                  <a:lnTo>
                    <a:pt x="0" y="115"/>
                  </a:lnTo>
                  <a:lnTo>
                    <a:pt x="616" y="4383"/>
                  </a:lnTo>
                  <a:cubicBezTo>
                    <a:pt x="616" y="4383"/>
                    <a:pt x="1291" y="6391"/>
                    <a:pt x="2034" y="6391"/>
                  </a:cubicBezTo>
                  <a:cubicBezTo>
                    <a:pt x="2177" y="6391"/>
                    <a:pt x="2322" y="6317"/>
                    <a:pt x="2465" y="6141"/>
                  </a:cubicBezTo>
                  <a:cubicBezTo>
                    <a:pt x="3378" y="5045"/>
                    <a:pt x="4268" y="4452"/>
                    <a:pt x="4268" y="4452"/>
                  </a:cubicBezTo>
                  <a:lnTo>
                    <a:pt x="456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0"/>
            <p:cNvSpPr/>
            <p:nvPr/>
          </p:nvSpPr>
          <p:spPr>
            <a:xfrm>
              <a:off x="5363107" y="3847421"/>
              <a:ext cx="90156" cy="121273"/>
            </a:xfrm>
            <a:custGeom>
              <a:avLst/>
              <a:gdLst/>
              <a:ahLst/>
              <a:cxnLst/>
              <a:rect l="l" t="t" r="r" b="b"/>
              <a:pathLst>
                <a:path w="3836" h="5160" extrusionOk="0">
                  <a:moveTo>
                    <a:pt x="1" y="0"/>
                  </a:moveTo>
                  <a:lnTo>
                    <a:pt x="115" y="3949"/>
                  </a:lnTo>
                  <a:cubicBezTo>
                    <a:pt x="115" y="3949"/>
                    <a:pt x="457" y="5113"/>
                    <a:pt x="1119" y="5159"/>
                  </a:cubicBezTo>
                  <a:cubicBezTo>
                    <a:pt x="1124" y="5159"/>
                    <a:pt x="1128" y="5159"/>
                    <a:pt x="1133" y="5159"/>
                  </a:cubicBezTo>
                  <a:cubicBezTo>
                    <a:pt x="1510" y="5159"/>
                    <a:pt x="2511" y="4291"/>
                    <a:pt x="2511" y="4291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0"/>
            <p:cNvSpPr/>
            <p:nvPr/>
          </p:nvSpPr>
          <p:spPr>
            <a:xfrm>
              <a:off x="5686051" y="3929891"/>
              <a:ext cx="193684" cy="95115"/>
            </a:xfrm>
            <a:custGeom>
              <a:avLst/>
              <a:gdLst/>
              <a:ahLst/>
              <a:cxnLst/>
              <a:rect l="l" t="t" r="r" b="b"/>
              <a:pathLst>
                <a:path w="8241" h="4047" extrusionOk="0">
                  <a:moveTo>
                    <a:pt x="586" y="0"/>
                  </a:moveTo>
                  <a:cubicBezTo>
                    <a:pt x="566" y="0"/>
                    <a:pt x="546" y="2"/>
                    <a:pt x="525" y="6"/>
                  </a:cubicBezTo>
                  <a:cubicBezTo>
                    <a:pt x="388" y="29"/>
                    <a:pt x="297" y="97"/>
                    <a:pt x="274" y="189"/>
                  </a:cubicBezTo>
                  <a:cubicBezTo>
                    <a:pt x="160" y="828"/>
                    <a:pt x="0" y="3133"/>
                    <a:pt x="69" y="3841"/>
                  </a:cubicBezTo>
                  <a:cubicBezTo>
                    <a:pt x="81" y="3904"/>
                    <a:pt x="466" y="3939"/>
                    <a:pt x="810" y="3939"/>
                  </a:cubicBezTo>
                  <a:cubicBezTo>
                    <a:pt x="1092" y="3939"/>
                    <a:pt x="1347" y="3915"/>
                    <a:pt x="1347" y="3864"/>
                  </a:cubicBezTo>
                  <a:lnTo>
                    <a:pt x="1553" y="3065"/>
                  </a:lnTo>
                  <a:cubicBezTo>
                    <a:pt x="1541" y="2942"/>
                    <a:pt x="1590" y="2885"/>
                    <a:pt x="1656" y="2885"/>
                  </a:cubicBezTo>
                  <a:cubicBezTo>
                    <a:pt x="1725" y="2885"/>
                    <a:pt x="1814" y="2948"/>
                    <a:pt x="1872" y="3065"/>
                  </a:cubicBezTo>
                  <a:lnTo>
                    <a:pt x="2260" y="3886"/>
                  </a:lnTo>
                  <a:cubicBezTo>
                    <a:pt x="2306" y="3978"/>
                    <a:pt x="2420" y="4046"/>
                    <a:pt x="2557" y="4046"/>
                  </a:cubicBezTo>
                  <a:lnTo>
                    <a:pt x="7852" y="4001"/>
                  </a:lnTo>
                  <a:cubicBezTo>
                    <a:pt x="8103" y="4001"/>
                    <a:pt x="8240" y="3772"/>
                    <a:pt x="8058" y="3635"/>
                  </a:cubicBezTo>
                  <a:lnTo>
                    <a:pt x="4474" y="714"/>
                  </a:lnTo>
                  <a:cubicBezTo>
                    <a:pt x="4410" y="671"/>
                    <a:pt x="4330" y="648"/>
                    <a:pt x="4251" y="648"/>
                  </a:cubicBezTo>
                  <a:cubicBezTo>
                    <a:pt x="4164" y="648"/>
                    <a:pt x="4078" y="676"/>
                    <a:pt x="4018" y="737"/>
                  </a:cubicBezTo>
                  <a:cubicBezTo>
                    <a:pt x="3858" y="874"/>
                    <a:pt x="3333" y="1125"/>
                    <a:pt x="2922" y="1262"/>
                  </a:cubicBezTo>
                  <a:cubicBezTo>
                    <a:pt x="2867" y="1280"/>
                    <a:pt x="2807" y="1288"/>
                    <a:pt x="2745" y="1288"/>
                  </a:cubicBezTo>
                  <a:cubicBezTo>
                    <a:pt x="2108" y="1288"/>
                    <a:pt x="1134" y="409"/>
                    <a:pt x="822" y="97"/>
                  </a:cubicBezTo>
                  <a:cubicBezTo>
                    <a:pt x="766" y="41"/>
                    <a:pt x="679" y="0"/>
                    <a:pt x="5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0"/>
            <p:cNvSpPr/>
            <p:nvPr/>
          </p:nvSpPr>
          <p:spPr>
            <a:xfrm>
              <a:off x="5311614" y="3936189"/>
              <a:ext cx="126091" cy="130674"/>
            </a:xfrm>
            <a:custGeom>
              <a:avLst/>
              <a:gdLst/>
              <a:ahLst/>
              <a:cxnLst/>
              <a:rect l="l" t="t" r="r" b="b"/>
              <a:pathLst>
                <a:path w="5365" h="5560" extrusionOk="0">
                  <a:moveTo>
                    <a:pt x="2317" y="1"/>
                  </a:moveTo>
                  <a:cubicBezTo>
                    <a:pt x="2294" y="1"/>
                    <a:pt x="2272" y="12"/>
                    <a:pt x="2260" y="35"/>
                  </a:cubicBezTo>
                  <a:lnTo>
                    <a:pt x="206" y="3436"/>
                  </a:lnTo>
                  <a:cubicBezTo>
                    <a:pt x="0" y="3778"/>
                    <a:pt x="115" y="4166"/>
                    <a:pt x="503" y="4417"/>
                  </a:cubicBezTo>
                  <a:cubicBezTo>
                    <a:pt x="1142" y="4783"/>
                    <a:pt x="1667" y="5536"/>
                    <a:pt x="2078" y="5559"/>
                  </a:cubicBezTo>
                  <a:cubicBezTo>
                    <a:pt x="2088" y="5559"/>
                    <a:pt x="2098" y="5559"/>
                    <a:pt x="2108" y="5559"/>
                  </a:cubicBezTo>
                  <a:cubicBezTo>
                    <a:pt x="2818" y="5559"/>
                    <a:pt x="3936" y="4801"/>
                    <a:pt x="4565" y="4531"/>
                  </a:cubicBezTo>
                  <a:cubicBezTo>
                    <a:pt x="5022" y="4326"/>
                    <a:pt x="5364" y="4052"/>
                    <a:pt x="5296" y="3687"/>
                  </a:cubicBezTo>
                  <a:lnTo>
                    <a:pt x="4794" y="263"/>
                  </a:lnTo>
                  <a:cubicBezTo>
                    <a:pt x="4794" y="235"/>
                    <a:pt x="4768" y="215"/>
                    <a:pt x="4737" y="215"/>
                  </a:cubicBezTo>
                  <a:cubicBezTo>
                    <a:pt x="4718" y="215"/>
                    <a:pt x="4697" y="223"/>
                    <a:pt x="4680" y="240"/>
                  </a:cubicBezTo>
                  <a:lnTo>
                    <a:pt x="3904" y="948"/>
                  </a:lnTo>
                  <a:cubicBezTo>
                    <a:pt x="3792" y="1050"/>
                    <a:pt x="3589" y="1101"/>
                    <a:pt x="3385" y="1101"/>
                  </a:cubicBezTo>
                  <a:cubicBezTo>
                    <a:pt x="3131" y="1101"/>
                    <a:pt x="2874" y="1021"/>
                    <a:pt x="2785" y="857"/>
                  </a:cubicBezTo>
                  <a:cubicBezTo>
                    <a:pt x="2648" y="674"/>
                    <a:pt x="2374" y="35"/>
                    <a:pt x="2374" y="35"/>
                  </a:cubicBezTo>
                  <a:cubicBezTo>
                    <a:pt x="2363" y="12"/>
                    <a:pt x="2340" y="1"/>
                    <a:pt x="23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0"/>
            <p:cNvSpPr/>
            <p:nvPr/>
          </p:nvSpPr>
          <p:spPr>
            <a:xfrm>
              <a:off x="5263858" y="2586434"/>
              <a:ext cx="726392" cy="1281215"/>
            </a:xfrm>
            <a:custGeom>
              <a:avLst/>
              <a:gdLst/>
              <a:ahLst/>
              <a:cxnLst/>
              <a:rect l="l" t="t" r="r" b="b"/>
              <a:pathLst>
                <a:path w="30907" h="54514" extrusionOk="0">
                  <a:moveTo>
                    <a:pt x="21639" y="1"/>
                  </a:moveTo>
                  <a:cubicBezTo>
                    <a:pt x="19194" y="1"/>
                    <a:pt x="16582" y="313"/>
                    <a:pt x="14290" y="380"/>
                  </a:cubicBezTo>
                  <a:cubicBezTo>
                    <a:pt x="12760" y="3119"/>
                    <a:pt x="11939" y="5105"/>
                    <a:pt x="11048" y="8597"/>
                  </a:cubicBezTo>
                  <a:cubicBezTo>
                    <a:pt x="10021" y="12614"/>
                    <a:pt x="480" y="46715"/>
                    <a:pt x="1" y="54042"/>
                  </a:cubicBezTo>
                  <a:cubicBezTo>
                    <a:pt x="812" y="54230"/>
                    <a:pt x="5074" y="54281"/>
                    <a:pt x="8282" y="54281"/>
                  </a:cubicBezTo>
                  <a:cubicBezTo>
                    <a:pt x="10127" y="54281"/>
                    <a:pt x="11624" y="54264"/>
                    <a:pt x="11916" y="54248"/>
                  </a:cubicBezTo>
                  <a:cubicBezTo>
                    <a:pt x="14472" y="46943"/>
                    <a:pt x="17896" y="23182"/>
                    <a:pt x="18992" y="18572"/>
                  </a:cubicBezTo>
                  <a:cubicBezTo>
                    <a:pt x="19063" y="18257"/>
                    <a:pt x="19318" y="18114"/>
                    <a:pt x="19575" y="18114"/>
                  </a:cubicBezTo>
                  <a:cubicBezTo>
                    <a:pt x="19895" y="18114"/>
                    <a:pt x="20217" y="18338"/>
                    <a:pt x="20179" y="18731"/>
                  </a:cubicBezTo>
                  <a:cubicBezTo>
                    <a:pt x="19539" y="24004"/>
                    <a:pt x="15728" y="46167"/>
                    <a:pt x="14061" y="54270"/>
                  </a:cubicBezTo>
                  <a:cubicBezTo>
                    <a:pt x="14420" y="54456"/>
                    <a:pt x="17552" y="54514"/>
                    <a:pt x="20474" y="54514"/>
                  </a:cubicBezTo>
                  <a:cubicBezTo>
                    <a:pt x="22951" y="54514"/>
                    <a:pt x="25278" y="54472"/>
                    <a:pt x="25634" y="54430"/>
                  </a:cubicBezTo>
                  <a:cubicBezTo>
                    <a:pt x="26478" y="45414"/>
                    <a:pt x="30906" y="11222"/>
                    <a:pt x="24219" y="152"/>
                  </a:cubicBezTo>
                  <a:cubicBezTo>
                    <a:pt x="23396" y="42"/>
                    <a:pt x="22529" y="1"/>
                    <a:pt x="216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0"/>
            <p:cNvSpPr/>
            <p:nvPr/>
          </p:nvSpPr>
          <p:spPr>
            <a:xfrm>
              <a:off x="5809437" y="2600724"/>
              <a:ext cx="78334" cy="1257454"/>
            </a:xfrm>
            <a:custGeom>
              <a:avLst/>
              <a:gdLst/>
              <a:ahLst/>
              <a:cxnLst/>
              <a:rect l="l" t="t" r="r" b="b"/>
              <a:pathLst>
                <a:path w="3333" h="53503" fill="none" extrusionOk="0">
                  <a:moveTo>
                    <a:pt x="365" y="0"/>
                  </a:moveTo>
                  <a:cubicBezTo>
                    <a:pt x="365" y="0"/>
                    <a:pt x="3333" y="7510"/>
                    <a:pt x="3333" y="17028"/>
                  </a:cubicBezTo>
                  <a:cubicBezTo>
                    <a:pt x="3333" y="26569"/>
                    <a:pt x="0" y="53503"/>
                    <a:pt x="0" y="5350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0"/>
            <p:cNvSpPr/>
            <p:nvPr/>
          </p:nvSpPr>
          <p:spPr>
            <a:xfrm>
              <a:off x="5311074" y="2610900"/>
              <a:ext cx="324570" cy="1244058"/>
            </a:xfrm>
            <a:custGeom>
              <a:avLst/>
              <a:gdLst/>
              <a:ahLst/>
              <a:cxnLst/>
              <a:rect l="l" t="t" r="r" b="b"/>
              <a:pathLst>
                <a:path w="13810" h="52933" fill="none" extrusionOk="0">
                  <a:moveTo>
                    <a:pt x="1" y="52933"/>
                  </a:moveTo>
                  <a:lnTo>
                    <a:pt x="1381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0"/>
            <p:cNvSpPr/>
            <p:nvPr/>
          </p:nvSpPr>
          <p:spPr>
            <a:xfrm>
              <a:off x="5586261" y="2617340"/>
              <a:ext cx="93916" cy="204942"/>
            </a:xfrm>
            <a:custGeom>
              <a:avLst/>
              <a:gdLst/>
              <a:ahLst/>
              <a:cxnLst/>
              <a:rect l="l" t="t" r="r" b="b"/>
              <a:pathLst>
                <a:path w="3996" h="8720" fill="none" extrusionOk="0">
                  <a:moveTo>
                    <a:pt x="3995" y="1"/>
                  </a:moveTo>
                  <a:cubicBezTo>
                    <a:pt x="3995" y="1"/>
                    <a:pt x="3904" y="8720"/>
                    <a:pt x="1" y="80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0"/>
            <p:cNvSpPr/>
            <p:nvPr/>
          </p:nvSpPr>
          <p:spPr>
            <a:xfrm>
              <a:off x="5779401" y="2612522"/>
              <a:ext cx="92294" cy="219419"/>
            </a:xfrm>
            <a:custGeom>
              <a:avLst/>
              <a:gdLst/>
              <a:ahLst/>
              <a:cxnLst/>
              <a:rect l="l" t="t" r="r" b="b"/>
              <a:pathLst>
                <a:path w="3927" h="9336" fill="none" extrusionOk="0">
                  <a:moveTo>
                    <a:pt x="3926" y="8651"/>
                  </a:moveTo>
                  <a:cubicBezTo>
                    <a:pt x="0" y="9336"/>
                    <a:pt x="548" y="0"/>
                    <a:pt x="54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0"/>
            <p:cNvSpPr/>
            <p:nvPr/>
          </p:nvSpPr>
          <p:spPr>
            <a:xfrm>
              <a:off x="5517070" y="2260600"/>
              <a:ext cx="356768" cy="354089"/>
            </a:xfrm>
            <a:custGeom>
              <a:avLst/>
              <a:gdLst/>
              <a:ahLst/>
              <a:cxnLst/>
              <a:rect l="l" t="t" r="r" b="b"/>
              <a:pathLst>
                <a:path w="15180" h="15066" extrusionOk="0">
                  <a:moveTo>
                    <a:pt x="12760" y="1"/>
                  </a:moveTo>
                  <a:lnTo>
                    <a:pt x="12760" y="1"/>
                  </a:lnTo>
                  <a:cubicBezTo>
                    <a:pt x="11560" y="501"/>
                    <a:pt x="10374" y="665"/>
                    <a:pt x="9338" y="665"/>
                  </a:cubicBezTo>
                  <a:cubicBezTo>
                    <a:pt x="7397" y="665"/>
                    <a:pt x="5981" y="92"/>
                    <a:pt x="5981" y="92"/>
                  </a:cubicBezTo>
                  <a:cubicBezTo>
                    <a:pt x="5205" y="138"/>
                    <a:pt x="3401" y="1051"/>
                    <a:pt x="3401" y="1051"/>
                  </a:cubicBezTo>
                  <a:cubicBezTo>
                    <a:pt x="2466" y="3699"/>
                    <a:pt x="0" y="12053"/>
                    <a:pt x="2808" y="14518"/>
                  </a:cubicBezTo>
                  <a:cubicBezTo>
                    <a:pt x="5371" y="14920"/>
                    <a:pt x="7465" y="15065"/>
                    <a:pt x="9152" y="15065"/>
                  </a:cubicBezTo>
                  <a:cubicBezTo>
                    <a:pt x="13489" y="15065"/>
                    <a:pt x="15134" y="14107"/>
                    <a:pt x="15134" y="14107"/>
                  </a:cubicBezTo>
                  <a:cubicBezTo>
                    <a:pt x="15020" y="13787"/>
                    <a:pt x="14974" y="10729"/>
                    <a:pt x="15065" y="8583"/>
                  </a:cubicBezTo>
                  <a:cubicBezTo>
                    <a:pt x="15179" y="6461"/>
                    <a:pt x="12669" y="229"/>
                    <a:pt x="127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0"/>
            <p:cNvSpPr/>
            <p:nvPr/>
          </p:nvSpPr>
          <p:spPr>
            <a:xfrm>
              <a:off x="5657073" y="2222526"/>
              <a:ext cx="121273" cy="117630"/>
            </a:xfrm>
            <a:custGeom>
              <a:avLst/>
              <a:gdLst/>
              <a:ahLst/>
              <a:cxnLst/>
              <a:rect l="l" t="t" r="r" b="b"/>
              <a:pathLst>
                <a:path w="5160" h="5005" extrusionOk="0">
                  <a:moveTo>
                    <a:pt x="1302" y="0"/>
                  </a:moveTo>
                  <a:lnTo>
                    <a:pt x="1" y="1689"/>
                  </a:lnTo>
                  <a:cubicBezTo>
                    <a:pt x="982" y="3127"/>
                    <a:pt x="4224" y="4611"/>
                    <a:pt x="4954" y="4999"/>
                  </a:cubicBezTo>
                  <a:cubicBezTo>
                    <a:pt x="4970" y="5003"/>
                    <a:pt x="4985" y="5005"/>
                    <a:pt x="5001" y="5005"/>
                  </a:cubicBezTo>
                  <a:cubicBezTo>
                    <a:pt x="5074" y="5005"/>
                    <a:pt x="5137" y="4961"/>
                    <a:pt x="5137" y="4885"/>
                  </a:cubicBezTo>
                  <a:lnTo>
                    <a:pt x="5159" y="1895"/>
                  </a:lnTo>
                  <a:cubicBezTo>
                    <a:pt x="2854" y="1096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0"/>
            <p:cNvSpPr/>
            <p:nvPr/>
          </p:nvSpPr>
          <p:spPr>
            <a:xfrm>
              <a:off x="5777780" y="2220387"/>
              <a:ext cx="40800" cy="118406"/>
            </a:xfrm>
            <a:custGeom>
              <a:avLst/>
              <a:gdLst/>
              <a:ahLst/>
              <a:cxnLst/>
              <a:rect l="l" t="t" r="r" b="b"/>
              <a:pathLst>
                <a:path w="1736" h="5038" extrusionOk="0">
                  <a:moveTo>
                    <a:pt x="343" y="0"/>
                  </a:moveTo>
                  <a:cubicBezTo>
                    <a:pt x="343" y="0"/>
                    <a:pt x="731" y="1370"/>
                    <a:pt x="1" y="1917"/>
                  </a:cubicBezTo>
                  <a:lnTo>
                    <a:pt x="1005" y="4862"/>
                  </a:lnTo>
                  <a:cubicBezTo>
                    <a:pt x="1055" y="4988"/>
                    <a:pt x="1126" y="5037"/>
                    <a:pt x="1184" y="5037"/>
                  </a:cubicBezTo>
                  <a:cubicBezTo>
                    <a:pt x="1231" y="5037"/>
                    <a:pt x="1269" y="5004"/>
                    <a:pt x="1279" y="4953"/>
                  </a:cubicBezTo>
                  <a:cubicBezTo>
                    <a:pt x="1439" y="4223"/>
                    <a:pt x="1735" y="2579"/>
                    <a:pt x="1530" y="1621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0"/>
            <p:cNvSpPr/>
            <p:nvPr/>
          </p:nvSpPr>
          <p:spPr>
            <a:xfrm>
              <a:off x="5787439" y="2330895"/>
              <a:ext cx="9683" cy="18778"/>
            </a:xfrm>
            <a:custGeom>
              <a:avLst/>
              <a:gdLst/>
              <a:ahLst/>
              <a:cxnLst/>
              <a:rect l="l" t="t" r="r" b="b"/>
              <a:pathLst>
                <a:path w="412" h="799" extrusionOk="0">
                  <a:moveTo>
                    <a:pt x="206" y="0"/>
                  </a:moveTo>
                  <a:cubicBezTo>
                    <a:pt x="92" y="0"/>
                    <a:pt x="0" y="183"/>
                    <a:pt x="0" y="411"/>
                  </a:cubicBezTo>
                  <a:cubicBezTo>
                    <a:pt x="0" y="616"/>
                    <a:pt x="92" y="799"/>
                    <a:pt x="206" y="799"/>
                  </a:cubicBezTo>
                  <a:cubicBezTo>
                    <a:pt x="320" y="799"/>
                    <a:pt x="411" y="616"/>
                    <a:pt x="411" y="411"/>
                  </a:cubicBezTo>
                  <a:cubicBezTo>
                    <a:pt x="411" y="183"/>
                    <a:pt x="32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0"/>
            <p:cNvSpPr/>
            <p:nvPr/>
          </p:nvSpPr>
          <p:spPr>
            <a:xfrm>
              <a:off x="5789578" y="2371107"/>
              <a:ext cx="10224" cy="18285"/>
            </a:xfrm>
            <a:custGeom>
              <a:avLst/>
              <a:gdLst/>
              <a:ahLst/>
              <a:cxnLst/>
              <a:rect l="l" t="t" r="r" b="b"/>
              <a:pathLst>
                <a:path w="435" h="778" extrusionOk="0">
                  <a:moveTo>
                    <a:pt x="229" y="1"/>
                  </a:moveTo>
                  <a:cubicBezTo>
                    <a:pt x="115" y="1"/>
                    <a:pt x="1" y="161"/>
                    <a:pt x="1" y="389"/>
                  </a:cubicBezTo>
                  <a:cubicBezTo>
                    <a:pt x="1" y="617"/>
                    <a:pt x="115" y="777"/>
                    <a:pt x="229" y="777"/>
                  </a:cubicBezTo>
                  <a:cubicBezTo>
                    <a:pt x="343" y="777"/>
                    <a:pt x="434" y="617"/>
                    <a:pt x="434" y="389"/>
                  </a:cubicBezTo>
                  <a:cubicBezTo>
                    <a:pt x="434" y="161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0"/>
            <p:cNvSpPr/>
            <p:nvPr/>
          </p:nvSpPr>
          <p:spPr>
            <a:xfrm>
              <a:off x="5791740" y="2414563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83"/>
                    <a:pt x="0" y="412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412"/>
                  </a:cubicBezTo>
                  <a:cubicBezTo>
                    <a:pt x="434" y="183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0"/>
            <p:cNvSpPr/>
            <p:nvPr/>
          </p:nvSpPr>
          <p:spPr>
            <a:xfrm>
              <a:off x="5791740" y="246337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61"/>
                    <a:pt x="0" y="389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389"/>
                  </a:cubicBezTo>
                  <a:cubicBezTo>
                    <a:pt x="434" y="161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0"/>
            <p:cNvSpPr/>
            <p:nvPr/>
          </p:nvSpPr>
          <p:spPr>
            <a:xfrm>
              <a:off x="5791740" y="2511674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388"/>
                  </a:cubicBezTo>
                  <a:cubicBezTo>
                    <a:pt x="0" y="616"/>
                    <a:pt x="91" y="799"/>
                    <a:pt x="205" y="799"/>
                  </a:cubicBezTo>
                  <a:cubicBezTo>
                    <a:pt x="320" y="799"/>
                    <a:pt x="434" y="616"/>
                    <a:pt x="434" y="388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0"/>
            <p:cNvSpPr/>
            <p:nvPr/>
          </p:nvSpPr>
          <p:spPr>
            <a:xfrm>
              <a:off x="5791740" y="255994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411"/>
                  </a:cubicBezTo>
                  <a:cubicBezTo>
                    <a:pt x="0" y="617"/>
                    <a:pt x="91" y="799"/>
                    <a:pt x="205" y="799"/>
                  </a:cubicBezTo>
                  <a:cubicBezTo>
                    <a:pt x="320" y="799"/>
                    <a:pt x="434" y="617"/>
                    <a:pt x="434" y="411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0"/>
            <p:cNvSpPr/>
            <p:nvPr/>
          </p:nvSpPr>
          <p:spPr>
            <a:xfrm>
              <a:off x="5354529" y="2693510"/>
              <a:ext cx="382503" cy="357849"/>
            </a:xfrm>
            <a:custGeom>
              <a:avLst/>
              <a:gdLst/>
              <a:ahLst/>
              <a:cxnLst/>
              <a:rect l="l" t="t" r="r" b="b"/>
              <a:pathLst>
                <a:path w="16275" h="15226" extrusionOk="0">
                  <a:moveTo>
                    <a:pt x="4908" y="1"/>
                  </a:moveTo>
                  <a:lnTo>
                    <a:pt x="0" y="7647"/>
                  </a:lnTo>
                  <a:lnTo>
                    <a:pt x="11824" y="15225"/>
                  </a:lnTo>
                  <a:lnTo>
                    <a:pt x="15704" y="9177"/>
                  </a:lnTo>
                  <a:cubicBezTo>
                    <a:pt x="16275" y="8287"/>
                    <a:pt x="16024" y="7122"/>
                    <a:pt x="15134" y="6552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0"/>
            <p:cNvSpPr/>
            <p:nvPr/>
          </p:nvSpPr>
          <p:spPr>
            <a:xfrm>
              <a:off x="5512769" y="2832455"/>
              <a:ext cx="76736" cy="76736"/>
            </a:xfrm>
            <a:custGeom>
              <a:avLst/>
              <a:gdLst/>
              <a:ahLst/>
              <a:cxnLst/>
              <a:rect l="l" t="t" r="r" b="b"/>
              <a:pathLst>
                <a:path w="3265" h="3265" extrusionOk="0">
                  <a:moveTo>
                    <a:pt x="1644" y="1"/>
                  </a:moveTo>
                  <a:cubicBezTo>
                    <a:pt x="731" y="1"/>
                    <a:pt x="1" y="731"/>
                    <a:pt x="1" y="1644"/>
                  </a:cubicBezTo>
                  <a:cubicBezTo>
                    <a:pt x="1" y="2534"/>
                    <a:pt x="731" y="3265"/>
                    <a:pt x="1644" y="3265"/>
                  </a:cubicBezTo>
                  <a:cubicBezTo>
                    <a:pt x="2535" y="3265"/>
                    <a:pt x="3265" y="2534"/>
                    <a:pt x="3265" y="1644"/>
                  </a:cubicBezTo>
                  <a:cubicBezTo>
                    <a:pt x="3265" y="731"/>
                    <a:pt x="2535" y="1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0"/>
            <p:cNvSpPr/>
            <p:nvPr/>
          </p:nvSpPr>
          <p:spPr>
            <a:xfrm>
              <a:off x="5445177" y="2277145"/>
              <a:ext cx="219443" cy="740047"/>
            </a:xfrm>
            <a:custGeom>
              <a:avLst/>
              <a:gdLst/>
              <a:ahLst/>
              <a:cxnLst/>
              <a:rect l="l" t="t" r="r" b="b"/>
              <a:pathLst>
                <a:path w="9337" h="31488" extrusionOk="0">
                  <a:moveTo>
                    <a:pt x="7141" y="0"/>
                  </a:moveTo>
                  <a:cubicBezTo>
                    <a:pt x="5732" y="0"/>
                    <a:pt x="3830" y="4461"/>
                    <a:pt x="3539" y="6076"/>
                  </a:cubicBezTo>
                  <a:cubicBezTo>
                    <a:pt x="1" y="25797"/>
                    <a:pt x="2306" y="29563"/>
                    <a:pt x="2535" y="29700"/>
                  </a:cubicBezTo>
                  <a:cubicBezTo>
                    <a:pt x="2831" y="29906"/>
                    <a:pt x="4475" y="31412"/>
                    <a:pt x="4680" y="31481"/>
                  </a:cubicBezTo>
                  <a:cubicBezTo>
                    <a:pt x="4693" y="31485"/>
                    <a:pt x="4705" y="31487"/>
                    <a:pt x="4716" y="31487"/>
                  </a:cubicBezTo>
                  <a:cubicBezTo>
                    <a:pt x="5040" y="31487"/>
                    <a:pt x="4637" y="29574"/>
                    <a:pt x="4703" y="28536"/>
                  </a:cubicBezTo>
                  <a:cubicBezTo>
                    <a:pt x="4703" y="28519"/>
                    <a:pt x="4703" y="28511"/>
                    <a:pt x="4704" y="28511"/>
                  </a:cubicBezTo>
                  <a:cubicBezTo>
                    <a:pt x="4711" y="28511"/>
                    <a:pt x="4751" y="29255"/>
                    <a:pt x="4771" y="29586"/>
                  </a:cubicBezTo>
                  <a:lnTo>
                    <a:pt x="4840" y="30431"/>
                  </a:lnTo>
                  <a:cubicBezTo>
                    <a:pt x="5319" y="30202"/>
                    <a:pt x="5319" y="29244"/>
                    <a:pt x="5388" y="28924"/>
                  </a:cubicBezTo>
                  <a:cubicBezTo>
                    <a:pt x="5502" y="28490"/>
                    <a:pt x="5411" y="28217"/>
                    <a:pt x="5365" y="28125"/>
                  </a:cubicBezTo>
                  <a:cubicBezTo>
                    <a:pt x="5137" y="27646"/>
                    <a:pt x="4703" y="26710"/>
                    <a:pt x="4634" y="25888"/>
                  </a:cubicBezTo>
                  <a:cubicBezTo>
                    <a:pt x="4612" y="25386"/>
                    <a:pt x="7944" y="9363"/>
                    <a:pt x="8538" y="7012"/>
                  </a:cubicBezTo>
                  <a:cubicBezTo>
                    <a:pt x="9336" y="3794"/>
                    <a:pt x="8332" y="119"/>
                    <a:pt x="7214" y="5"/>
                  </a:cubicBezTo>
                  <a:cubicBezTo>
                    <a:pt x="7190" y="2"/>
                    <a:pt x="7165" y="0"/>
                    <a:pt x="7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0"/>
            <p:cNvSpPr/>
            <p:nvPr/>
          </p:nvSpPr>
          <p:spPr>
            <a:xfrm>
              <a:off x="7742773" y="2542344"/>
              <a:ext cx="349247" cy="268140"/>
            </a:xfrm>
            <a:custGeom>
              <a:avLst/>
              <a:gdLst/>
              <a:ahLst/>
              <a:cxnLst/>
              <a:rect l="l" t="t" r="r" b="b"/>
              <a:pathLst>
                <a:path w="14860" h="11409" extrusionOk="0">
                  <a:moveTo>
                    <a:pt x="5880" y="0"/>
                  </a:moveTo>
                  <a:cubicBezTo>
                    <a:pt x="4404" y="0"/>
                    <a:pt x="2881" y="458"/>
                    <a:pt x="2397" y="1343"/>
                  </a:cubicBezTo>
                  <a:cubicBezTo>
                    <a:pt x="2101" y="1891"/>
                    <a:pt x="1" y="9446"/>
                    <a:pt x="92" y="10062"/>
                  </a:cubicBezTo>
                  <a:lnTo>
                    <a:pt x="14061" y="11409"/>
                  </a:lnTo>
                  <a:cubicBezTo>
                    <a:pt x="14860" y="9492"/>
                    <a:pt x="10934" y="2187"/>
                    <a:pt x="8400" y="590"/>
                  </a:cubicBezTo>
                  <a:cubicBezTo>
                    <a:pt x="7780" y="194"/>
                    <a:pt x="6840" y="0"/>
                    <a:pt x="5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0"/>
            <p:cNvSpPr/>
            <p:nvPr/>
          </p:nvSpPr>
          <p:spPr>
            <a:xfrm>
              <a:off x="7755111" y="2573931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51" y="0"/>
                  </a:moveTo>
                  <a:cubicBezTo>
                    <a:pt x="3493" y="0"/>
                    <a:pt x="1812" y="380"/>
                    <a:pt x="1051" y="2989"/>
                  </a:cubicBezTo>
                  <a:cubicBezTo>
                    <a:pt x="1" y="6527"/>
                    <a:pt x="1667" y="6710"/>
                    <a:pt x="2101" y="7143"/>
                  </a:cubicBezTo>
                  <a:cubicBezTo>
                    <a:pt x="2123" y="7166"/>
                    <a:pt x="1690" y="12119"/>
                    <a:pt x="1690" y="12119"/>
                  </a:cubicBezTo>
                  <a:cubicBezTo>
                    <a:pt x="1675" y="13017"/>
                    <a:pt x="2271" y="13316"/>
                    <a:pt x="3072" y="13316"/>
                  </a:cubicBezTo>
                  <a:cubicBezTo>
                    <a:pt x="4675" y="13316"/>
                    <a:pt x="7099" y="12119"/>
                    <a:pt x="7099" y="12119"/>
                  </a:cubicBezTo>
                  <a:cubicBezTo>
                    <a:pt x="7099" y="12119"/>
                    <a:pt x="5456" y="11183"/>
                    <a:pt x="6004" y="9083"/>
                  </a:cubicBezTo>
                  <a:cubicBezTo>
                    <a:pt x="6255" y="8148"/>
                    <a:pt x="6415" y="7371"/>
                    <a:pt x="6734" y="7029"/>
                  </a:cubicBezTo>
                  <a:cubicBezTo>
                    <a:pt x="6825" y="6915"/>
                    <a:pt x="7191" y="6892"/>
                    <a:pt x="7328" y="6869"/>
                  </a:cubicBezTo>
                  <a:cubicBezTo>
                    <a:pt x="7875" y="6846"/>
                    <a:pt x="8743" y="6322"/>
                    <a:pt x="8629" y="5408"/>
                  </a:cubicBezTo>
                  <a:cubicBezTo>
                    <a:pt x="8529" y="4615"/>
                    <a:pt x="7912" y="4563"/>
                    <a:pt x="7513" y="4563"/>
                  </a:cubicBezTo>
                  <a:cubicBezTo>
                    <a:pt x="7453" y="4563"/>
                    <a:pt x="7398" y="4564"/>
                    <a:pt x="7350" y="4564"/>
                  </a:cubicBezTo>
                  <a:cubicBezTo>
                    <a:pt x="7282" y="4564"/>
                    <a:pt x="7213" y="4495"/>
                    <a:pt x="7213" y="4404"/>
                  </a:cubicBezTo>
                  <a:cubicBezTo>
                    <a:pt x="7328" y="250"/>
                    <a:pt x="5547" y="136"/>
                    <a:pt x="5022" y="45"/>
                  </a:cubicBezTo>
                  <a:cubicBezTo>
                    <a:pt x="4900" y="26"/>
                    <a:pt x="4700" y="0"/>
                    <a:pt x="4451" y="0"/>
                  </a:cubicBez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0"/>
            <p:cNvSpPr/>
            <p:nvPr/>
          </p:nvSpPr>
          <p:spPr>
            <a:xfrm>
              <a:off x="7758872" y="2572309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42" y="1"/>
                  </a:moveTo>
                  <a:cubicBezTo>
                    <a:pt x="3478" y="1"/>
                    <a:pt x="1807" y="380"/>
                    <a:pt x="1028" y="2990"/>
                  </a:cubicBezTo>
                  <a:cubicBezTo>
                    <a:pt x="0" y="6527"/>
                    <a:pt x="1644" y="6710"/>
                    <a:pt x="2078" y="7144"/>
                  </a:cubicBezTo>
                  <a:cubicBezTo>
                    <a:pt x="2100" y="7167"/>
                    <a:pt x="1667" y="12120"/>
                    <a:pt x="1667" y="12120"/>
                  </a:cubicBezTo>
                  <a:cubicBezTo>
                    <a:pt x="1651" y="13017"/>
                    <a:pt x="2250" y="13317"/>
                    <a:pt x="3055" y="13317"/>
                  </a:cubicBezTo>
                  <a:cubicBezTo>
                    <a:pt x="4664" y="13317"/>
                    <a:pt x="7099" y="12120"/>
                    <a:pt x="7099" y="12120"/>
                  </a:cubicBezTo>
                  <a:cubicBezTo>
                    <a:pt x="7099" y="12120"/>
                    <a:pt x="5456" y="11184"/>
                    <a:pt x="6004" y="9084"/>
                  </a:cubicBezTo>
                  <a:cubicBezTo>
                    <a:pt x="6232" y="8148"/>
                    <a:pt x="6392" y="7372"/>
                    <a:pt x="6711" y="7030"/>
                  </a:cubicBezTo>
                  <a:cubicBezTo>
                    <a:pt x="6802" y="6915"/>
                    <a:pt x="7168" y="6893"/>
                    <a:pt x="7327" y="6893"/>
                  </a:cubicBezTo>
                  <a:cubicBezTo>
                    <a:pt x="7852" y="6847"/>
                    <a:pt x="8743" y="6322"/>
                    <a:pt x="8628" y="5409"/>
                  </a:cubicBezTo>
                  <a:cubicBezTo>
                    <a:pt x="8529" y="4615"/>
                    <a:pt x="7895" y="4563"/>
                    <a:pt x="7506" y="4563"/>
                  </a:cubicBezTo>
                  <a:cubicBezTo>
                    <a:pt x="7448" y="4563"/>
                    <a:pt x="7395" y="4564"/>
                    <a:pt x="7350" y="4564"/>
                  </a:cubicBezTo>
                  <a:cubicBezTo>
                    <a:pt x="7259" y="4564"/>
                    <a:pt x="7190" y="4496"/>
                    <a:pt x="7190" y="4405"/>
                  </a:cubicBezTo>
                  <a:cubicBezTo>
                    <a:pt x="7327" y="251"/>
                    <a:pt x="5524" y="136"/>
                    <a:pt x="5022" y="45"/>
                  </a:cubicBezTo>
                  <a:cubicBezTo>
                    <a:pt x="4895" y="26"/>
                    <a:pt x="4692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0"/>
            <p:cNvSpPr/>
            <p:nvPr/>
          </p:nvSpPr>
          <p:spPr>
            <a:xfrm>
              <a:off x="7841482" y="2554800"/>
              <a:ext cx="134552" cy="133142"/>
            </a:xfrm>
            <a:custGeom>
              <a:avLst/>
              <a:gdLst/>
              <a:ahLst/>
              <a:cxnLst/>
              <a:rect l="l" t="t" r="r" b="b"/>
              <a:pathLst>
                <a:path w="5725" h="5665" extrusionOk="0">
                  <a:moveTo>
                    <a:pt x="1975" y="0"/>
                  </a:moveTo>
                  <a:cubicBezTo>
                    <a:pt x="1441" y="0"/>
                    <a:pt x="790" y="109"/>
                    <a:pt x="1" y="356"/>
                  </a:cubicBezTo>
                  <a:cubicBezTo>
                    <a:pt x="1" y="356"/>
                    <a:pt x="1051" y="5081"/>
                    <a:pt x="2329" y="5583"/>
                  </a:cubicBezTo>
                  <a:cubicBezTo>
                    <a:pt x="2483" y="5641"/>
                    <a:pt x="2619" y="5665"/>
                    <a:pt x="2738" y="5665"/>
                  </a:cubicBezTo>
                  <a:cubicBezTo>
                    <a:pt x="3439" y="5665"/>
                    <a:pt x="3590" y="4829"/>
                    <a:pt x="3672" y="4829"/>
                  </a:cubicBezTo>
                  <a:cubicBezTo>
                    <a:pt x="3705" y="4829"/>
                    <a:pt x="3726" y="4962"/>
                    <a:pt x="3767" y="5332"/>
                  </a:cubicBezTo>
                  <a:cubicBezTo>
                    <a:pt x="3767" y="5332"/>
                    <a:pt x="5725" y="0"/>
                    <a:pt x="1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0"/>
            <p:cNvSpPr/>
            <p:nvPr/>
          </p:nvSpPr>
          <p:spPr>
            <a:xfrm>
              <a:off x="7919274" y="2697435"/>
              <a:ext cx="29519" cy="19178"/>
            </a:xfrm>
            <a:custGeom>
              <a:avLst/>
              <a:gdLst/>
              <a:ahLst/>
              <a:cxnLst/>
              <a:rect l="l" t="t" r="r" b="b"/>
              <a:pathLst>
                <a:path w="1256" h="816" extrusionOk="0">
                  <a:moveTo>
                    <a:pt x="755" y="0"/>
                  </a:moveTo>
                  <a:cubicBezTo>
                    <a:pt x="547" y="0"/>
                    <a:pt x="287" y="187"/>
                    <a:pt x="0" y="815"/>
                  </a:cubicBezTo>
                  <a:lnTo>
                    <a:pt x="1256" y="405"/>
                  </a:lnTo>
                  <a:cubicBezTo>
                    <a:pt x="1256" y="405"/>
                    <a:pt x="1062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0"/>
            <p:cNvSpPr/>
            <p:nvPr/>
          </p:nvSpPr>
          <p:spPr>
            <a:xfrm>
              <a:off x="7798026" y="2645237"/>
              <a:ext cx="18261" cy="29002"/>
            </a:xfrm>
            <a:custGeom>
              <a:avLst/>
              <a:gdLst/>
              <a:ahLst/>
              <a:cxnLst/>
              <a:rect l="l" t="t" r="r" b="b"/>
              <a:pathLst>
                <a:path w="777" h="1234" extrusionOk="0">
                  <a:moveTo>
                    <a:pt x="777" y="1"/>
                  </a:moveTo>
                  <a:lnTo>
                    <a:pt x="1" y="1028"/>
                  </a:lnTo>
                  <a:lnTo>
                    <a:pt x="434" y="1233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0"/>
            <p:cNvSpPr/>
            <p:nvPr/>
          </p:nvSpPr>
          <p:spPr>
            <a:xfrm>
              <a:off x="7834502" y="2629655"/>
              <a:ext cx="18261" cy="17227"/>
            </a:xfrm>
            <a:custGeom>
              <a:avLst/>
              <a:gdLst/>
              <a:ahLst/>
              <a:cxnLst/>
              <a:rect l="l" t="t" r="r" b="b"/>
              <a:pathLst>
                <a:path w="777" h="733" extrusionOk="0">
                  <a:moveTo>
                    <a:pt x="188" y="0"/>
                  </a:moveTo>
                  <a:cubicBezTo>
                    <a:pt x="93" y="0"/>
                    <a:pt x="14" y="53"/>
                    <a:pt x="1" y="162"/>
                  </a:cubicBezTo>
                  <a:cubicBezTo>
                    <a:pt x="69" y="276"/>
                    <a:pt x="320" y="253"/>
                    <a:pt x="526" y="435"/>
                  </a:cubicBezTo>
                  <a:cubicBezTo>
                    <a:pt x="617" y="527"/>
                    <a:pt x="663" y="641"/>
                    <a:pt x="731" y="732"/>
                  </a:cubicBezTo>
                  <a:cubicBezTo>
                    <a:pt x="731" y="595"/>
                    <a:pt x="777" y="435"/>
                    <a:pt x="708" y="321"/>
                  </a:cubicBezTo>
                  <a:cubicBezTo>
                    <a:pt x="663" y="230"/>
                    <a:pt x="457" y="116"/>
                    <a:pt x="389" y="70"/>
                  </a:cubicBezTo>
                  <a:cubicBezTo>
                    <a:pt x="324" y="24"/>
                    <a:pt x="253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0"/>
            <p:cNvSpPr/>
            <p:nvPr/>
          </p:nvSpPr>
          <p:spPr>
            <a:xfrm>
              <a:off x="7791140" y="2617575"/>
              <a:ext cx="24607" cy="8907"/>
            </a:xfrm>
            <a:custGeom>
              <a:avLst/>
              <a:gdLst/>
              <a:ahLst/>
              <a:cxnLst/>
              <a:rect l="l" t="t" r="r" b="b"/>
              <a:pathLst>
                <a:path w="1047" h="379" extrusionOk="0">
                  <a:moveTo>
                    <a:pt x="498" y="0"/>
                  </a:moveTo>
                  <a:cubicBezTo>
                    <a:pt x="435" y="0"/>
                    <a:pt x="370" y="10"/>
                    <a:pt x="317" y="36"/>
                  </a:cubicBezTo>
                  <a:cubicBezTo>
                    <a:pt x="195" y="77"/>
                    <a:pt x="0" y="226"/>
                    <a:pt x="40" y="226"/>
                  </a:cubicBezTo>
                  <a:cubicBezTo>
                    <a:pt x="45" y="226"/>
                    <a:pt x="53" y="224"/>
                    <a:pt x="65" y="219"/>
                  </a:cubicBezTo>
                  <a:cubicBezTo>
                    <a:pt x="125" y="203"/>
                    <a:pt x="181" y="197"/>
                    <a:pt x="233" y="197"/>
                  </a:cubicBezTo>
                  <a:cubicBezTo>
                    <a:pt x="504" y="197"/>
                    <a:pt x="670" y="378"/>
                    <a:pt x="810" y="378"/>
                  </a:cubicBezTo>
                  <a:cubicBezTo>
                    <a:pt x="836" y="378"/>
                    <a:pt x="862" y="372"/>
                    <a:pt x="887" y="356"/>
                  </a:cubicBezTo>
                  <a:cubicBezTo>
                    <a:pt x="1047" y="219"/>
                    <a:pt x="956" y="59"/>
                    <a:pt x="750" y="36"/>
                  </a:cubicBezTo>
                  <a:cubicBezTo>
                    <a:pt x="695" y="23"/>
                    <a:pt x="597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0"/>
            <p:cNvSpPr/>
            <p:nvPr/>
          </p:nvSpPr>
          <p:spPr>
            <a:xfrm>
              <a:off x="7824842" y="2653204"/>
              <a:ext cx="8625" cy="13232"/>
            </a:xfrm>
            <a:custGeom>
              <a:avLst/>
              <a:gdLst/>
              <a:ahLst/>
              <a:cxnLst/>
              <a:rect l="l" t="t" r="r" b="b"/>
              <a:pathLst>
                <a:path w="367" h="563" extrusionOk="0">
                  <a:moveTo>
                    <a:pt x="275" y="1"/>
                  </a:moveTo>
                  <a:cubicBezTo>
                    <a:pt x="206" y="1"/>
                    <a:pt x="108" y="89"/>
                    <a:pt x="47" y="232"/>
                  </a:cubicBezTo>
                  <a:cubicBezTo>
                    <a:pt x="1" y="392"/>
                    <a:pt x="1" y="529"/>
                    <a:pt x="69" y="552"/>
                  </a:cubicBezTo>
                  <a:cubicBezTo>
                    <a:pt x="80" y="559"/>
                    <a:pt x="91" y="562"/>
                    <a:pt x="104" y="562"/>
                  </a:cubicBezTo>
                  <a:cubicBezTo>
                    <a:pt x="172" y="562"/>
                    <a:pt x="263" y="462"/>
                    <a:pt x="321" y="346"/>
                  </a:cubicBezTo>
                  <a:cubicBezTo>
                    <a:pt x="366" y="187"/>
                    <a:pt x="366" y="50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0"/>
            <p:cNvSpPr/>
            <p:nvPr/>
          </p:nvSpPr>
          <p:spPr>
            <a:xfrm>
              <a:off x="7797486" y="2640865"/>
              <a:ext cx="8625" cy="12527"/>
            </a:xfrm>
            <a:custGeom>
              <a:avLst/>
              <a:gdLst/>
              <a:ahLst/>
              <a:cxnLst/>
              <a:rect l="l" t="t" r="r" b="b"/>
              <a:pathLst>
                <a:path w="367" h="533" extrusionOk="0">
                  <a:moveTo>
                    <a:pt x="275" y="1"/>
                  </a:moveTo>
                  <a:cubicBezTo>
                    <a:pt x="206" y="1"/>
                    <a:pt x="110" y="87"/>
                    <a:pt x="69" y="209"/>
                  </a:cubicBezTo>
                  <a:cubicBezTo>
                    <a:pt x="1" y="346"/>
                    <a:pt x="24" y="483"/>
                    <a:pt x="92" y="529"/>
                  </a:cubicBezTo>
                  <a:cubicBezTo>
                    <a:pt x="99" y="531"/>
                    <a:pt x="106" y="533"/>
                    <a:pt x="114" y="533"/>
                  </a:cubicBezTo>
                  <a:cubicBezTo>
                    <a:pt x="179" y="533"/>
                    <a:pt x="259" y="444"/>
                    <a:pt x="320" y="301"/>
                  </a:cubicBezTo>
                  <a:cubicBezTo>
                    <a:pt x="366" y="164"/>
                    <a:pt x="366" y="27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0"/>
            <p:cNvSpPr/>
            <p:nvPr/>
          </p:nvSpPr>
          <p:spPr>
            <a:xfrm>
              <a:off x="7788367" y="2675813"/>
              <a:ext cx="27921" cy="18402"/>
            </a:xfrm>
            <a:custGeom>
              <a:avLst/>
              <a:gdLst/>
              <a:ahLst/>
              <a:cxnLst/>
              <a:rect l="l" t="t" r="r" b="b"/>
              <a:pathLst>
                <a:path w="1188" h="783" extrusionOk="0">
                  <a:moveTo>
                    <a:pt x="161" y="1"/>
                  </a:moveTo>
                  <a:lnTo>
                    <a:pt x="161" y="1"/>
                  </a:lnTo>
                  <a:cubicBezTo>
                    <a:pt x="161" y="1"/>
                    <a:pt x="1" y="640"/>
                    <a:pt x="275" y="731"/>
                  </a:cubicBezTo>
                  <a:cubicBezTo>
                    <a:pt x="371" y="768"/>
                    <a:pt x="465" y="782"/>
                    <a:pt x="554" y="782"/>
                  </a:cubicBezTo>
                  <a:cubicBezTo>
                    <a:pt x="910" y="782"/>
                    <a:pt x="1188" y="549"/>
                    <a:pt x="1188" y="549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0"/>
            <p:cNvSpPr/>
            <p:nvPr/>
          </p:nvSpPr>
          <p:spPr>
            <a:xfrm>
              <a:off x="7723454" y="4435893"/>
              <a:ext cx="100896" cy="141814"/>
            </a:xfrm>
            <a:custGeom>
              <a:avLst/>
              <a:gdLst/>
              <a:ahLst/>
              <a:cxnLst/>
              <a:rect l="l" t="t" r="r" b="b"/>
              <a:pathLst>
                <a:path w="4293" h="6034" extrusionOk="0">
                  <a:moveTo>
                    <a:pt x="1" y="0"/>
                  </a:moveTo>
                  <a:lnTo>
                    <a:pt x="298" y="4200"/>
                  </a:lnTo>
                  <a:cubicBezTo>
                    <a:pt x="298" y="4200"/>
                    <a:pt x="1119" y="4748"/>
                    <a:pt x="1964" y="5798"/>
                  </a:cubicBezTo>
                  <a:cubicBezTo>
                    <a:pt x="2100" y="5964"/>
                    <a:pt x="2238" y="6033"/>
                    <a:pt x="2374" y="6033"/>
                  </a:cubicBezTo>
                  <a:cubicBezTo>
                    <a:pt x="3079" y="6033"/>
                    <a:pt x="3722" y="4155"/>
                    <a:pt x="3722" y="4155"/>
                  </a:cubicBezTo>
                  <a:lnTo>
                    <a:pt x="4292" y="1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0"/>
            <p:cNvSpPr/>
            <p:nvPr/>
          </p:nvSpPr>
          <p:spPr>
            <a:xfrm>
              <a:off x="8141346" y="4431051"/>
              <a:ext cx="85338" cy="113776"/>
            </a:xfrm>
            <a:custGeom>
              <a:avLst/>
              <a:gdLst/>
              <a:ahLst/>
              <a:cxnLst/>
              <a:rect l="l" t="t" r="r" b="b"/>
              <a:pathLst>
                <a:path w="3631" h="4841" extrusionOk="0">
                  <a:moveTo>
                    <a:pt x="1" y="1"/>
                  </a:moveTo>
                  <a:lnTo>
                    <a:pt x="1256" y="4041"/>
                  </a:lnTo>
                  <a:cubicBezTo>
                    <a:pt x="1256" y="4041"/>
                    <a:pt x="2189" y="4840"/>
                    <a:pt x="2543" y="4840"/>
                  </a:cubicBezTo>
                  <a:cubicBezTo>
                    <a:pt x="2548" y="4840"/>
                    <a:pt x="2553" y="4840"/>
                    <a:pt x="2557" y="4840"/>
                  </a:cubicBezTo>
                  <a:cubicBezTo>
                    <a:pt x="3196" y="4817"/>
                    <a:pt x="3516" y="3721"/>
                    <a:pt x="3516" y="3721"/>
                  </a:cubicBezTo>
                  <a:lnTo>
                    <a:pt x="36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0"/>
            <p:cNvSpPr/>
            <p:nvPr/>
          </p:nvSpPr>
          <p:spPr>
            <a:xfrm>
              <a:off x="7640327" y="4518362"/>
              <a:ext cx="181862" cy="89215"/>
            </a:xfrm>
            <a:custGeom>
              <a:avLst/>
              <a:gdLst/>
              <a:ahLst/>
              <a:cxnLst/>
              <a:rect l="l" t="t" r="r" b="b"/>
              <a:pathLst>
                <a:path w="7738" h="3796" extrusionOk="0">
                  <a:moveTo>
                    <a:pt x="7206" y="0"/>
                  </a:moveTo>
                  <a:cubicBezTo>
                    <a:pt x="7127" y="0"/>
                    <a:pt x="7041" y="38"/>
                    <a:pt x="6985" y="75"/>
                  </a:cubicBezTo>
                  <a:cubicBezTo>
                    <a:pt x="6674" y="385"/>
                    <a:pt x="5763" y="1221"/>
                    <a:pt x="5170" y="1221"/>
                  </a:cubicBezTo>
                  <a:cubicBezTo>
                    <a:pt x="5110" y="1221"/>
                    <a:pt x="5052" y="1213"/>
                    <a:pt x="4999" y="1193"/>
                  </a:cubicBezTo>
                  <a:cubicBezTo>
                    <a:pt x="4611" y="1056"/>
                    <a:pt x="4109" y="828"/>
                    <a:pt x="3972" y="691"/>
                  </a:cubicBezTo>
                  <a:cubicBezTo>
                    <a:pt x="3911" y="642"/>
                    <a:pt x="3823" y="620"/>
                    <a:pt x="3738" y="620"/>
                  </a:cubicBezTo>
                  <a:cubicBezTo>
                    <a:pt x="3664" y="620"/>
                    <a:pt x="3591" y="637"/>
                    <a:pt x="3538" y="668"/>
                  </a:cubicBezTo>
                  <a:lnTo>
                    <a:pt x="160" y="3407"/>
                  </a:lnTo>
                  <a:cubicBezTo>
                    <a:pt x="0" y="3544"/>
                    <a:pt x="114" y="3750"/>
                    <a:pt x="365" y="3750"/>
                  </a:cubicBezTo>
                  <a:lnTo>
                    <a:pt x="5364" y="3795"/>
                  </a:lnTo>
                  <a:cubicBezTo>
                    <a:pt x="5478" y="3795"/>
                    <a:pt x="5592" y="3750"/>
                    <a:pt x="5615" y="3659"/>
                  </a:cubicBezTo>
                  <a:lnTo>
                    <a:pt x="6003" y="2905"/>
                  </a:lnTo>
                  <a:cubicBezTo>
                    <a:pt x="6063" y="2785"/>
                    <a:pt x="6148" y="2722"/>
                    <a:pt x="6212" y="2722"/>
                  </a:cubicBezTo>
                  <a:cubicBezTo>
                    <a:pt x="6270" y="2722"/>
                    <a:pt x="6311" y="2774"/>
                    <a:pt x="6300" y="2882"/>
                  </a:cubicBezTo>
                  <a:lnTo>
                    <a:pt x="6482" y="3636"/>
                  </a:lnTo>
                  <a:cubicBezTo>
                    <a:pt x="6482" y="3687"/>
                    <a:pt x="6723" y="3711"/>
                    <a:pt x="6988" y="3711"/>
                  </a:cubicBezTo>
                  <a:cubicBezTo>
                    <a:pt x="7311" y="3711"/>
                    <a:pt x="7669" y="3676"/>
                    <a:pt x="7669" y="3613"/>
                  </a:cubicBezTo>
                  <a:cubicBezTo>
                    <a:pt x="7738" y="2951"/>
                    <a:pt x="7601" y="783"/>
                    <a:pt x="7487" y="189"/>
                  </a:cubicBezTo>
                  <a:cubicBezTo>
                    <a:pt x="7464" y="98"/>
                    <a:pt x="7373" y="29"/>
                    <a:pt x="7259" y="6"/>
                  </a:cubicBezTo>
                  <a:cubicBezTo>
                    <a:pt x="7242" y="2"/>
                    <a:pt x="7224" y="0"/>
                    <a:pt x="72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0"/>
            <p:cNvSpPr/>
            <p:nvPr/>
          </p:nvSpPr>
          <p:spPr>
            <a:xfrm>
              <a:off x="8156387" y="4514884"/>
              <a:ext cx="118570" cy="122754"/>
            </a:xfrm>
            <a:custGeom>
              <a:avLst/>
              <a:gdLst/>
              <a:ahLst/>
              <a:cxnLst/>
              <a:rect l="l" t="t" r="r" b="b"/>
              <a:pathLst>
                <a:path w="5045" h="5223" extrusionOk="0">
                  <a:moveTo>
                    <a:pt x="2865" y="0"/>
                  </a:moveTo>
                  <a:cubicBezTo>
                    <a:pt x="2842" y="0"/>
                    <a:pt x="2819" y="6"/>
                    <a:pt x="2808" y="18"/>
                  </a:cubicBezTo>
                  <a:cubicBezTo>
                    <a:pt x="2808" y="18"/>
                    <a:pt x="2534" y="611"/>
                    <a:pt x="2419" y="816"/>
                  </a:cubicBezTo>
                  <a:cubicBezTo>
                    <a:pt x="2332" y="955"/>
                    <a:pt x="2099" y="1024"/>
                    <a:pt x="1865" y="1024"/>
                  </a:cubicBezTo>
                  <a:cubicBezTo>
                    <a:pt x="1674" y="1024"/>
                    <a:pt x="1483" y="977"/>
                    <a:pt x="1370" y="885"/>
                  </a:cubicBezTo>
                  <a:lnTo>
                    <a:pt x="639" y="223"/>
                  </a:lnTo>
                  <a:cubicBezTo>
                    <a:pt x="622" y="206"/>
                    <a:pt x="601" y="198"/>
                    <a:pt x="582" y="198"/>
                  </a:cubicBezTo>
                  <a:cubicBezTo>
                    <a:pt x="551" y="198"/>
                    <a:pt x="525" y="218"/>
                    <a:pt x="525" y="246"/>
                  </a:cubicBezTo>
                  <a:lnTo>
                    <a:pt x="46" y="3464"/>
                  </a:lnTo>
                  <a:cubicBezTo>
                    <a:pt x="0" y="3807"/>
                    <a:pt x="320" y="4080"/>
                    <a:pt x="730" y="4263"/>
                  </a:cubicBezTo>
                  <a:cubicBezTo>
                    <a:pt x="1337" y="4510"/>
                    <a:pt x="2387" y="5222"/>
                    <a:pt x="3072" y="5222"/>
                  </a:cubicBezTo>
                  <a:cubicBezTo>
                    <a:pt x="3083" y="5222"/>
                    <a:pt x="3094" y="5222"/>
                    <a:pt x="3104" y="5222"/>
                  </a:cubicBezTo>
                  <a:cubicBezTo>
                    <a:pt x="3469" y="5222"/>
                    <a:pt x="3972" y="4491"/>
                    <a:pt x="4565" y="4149"/>
                  </a:cubicBezTo>
                  <a:cubicBezTo>
                    <a:pt x="4930" y="3921"/>
                    <a:pt x="5044" y="3555"/>
                    <a:pt x="4839" y="3236"/>
                  </a:cubicBezTo>
                  <a:lnTo>
                    <a:pt x="2922" y="18"/>
                  </a:lnTo>
                  <a:cubicBezTo>
                    <a:pt x="2910" y="6"/>
                    <a:pt x="2887" y="0"/>
                    <a:pt x="28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0"/>
            <p:cNvSpPr/>
            <p:nvPr/>
          </p:nvSpPr>
          <p:spPr>
            <a:xfrm>
              <a:off x="7594709" y="3175987"/>
              <a:ext cx="638939" cy="1284224"/>
            </a:xfrm>
            <a:custGeom>
              <a:avLst/>
              <a:gdLst/>
              <a:ahLst/>
              <a:cxnLst/>
              <a:rect l="l" t="t" r="r" b="b"/>
              <a:pathLst>
                <a:path w="27186" h="54642" extrusionOk="0">
                  <a:moveTo>
                    <a:pt x="9295" y="1"/>
                  </a:moveTo>
                  <a:cubicBezTo>
                    <a:pt x="8403" y="1"/>
                    <a:pt x="7534" y="42"/>
                    <a:pt x="6712" y="152"/>
                  </a:cubicBezTo>
                  <a:cubicBezTo>
                    <a:pt x="1" y="11268"/>
                    <a:pt x="4452" y="45505"/>
                    <a:pt x="5274" y="54567"/>
                  </a:cubicBezTo>
                  <a:cubicBezTo>
                    <a:pt x="5607" y="54606"/>
                    <a:pt x="6388" y="54641"/>
                    <a:pt x="7222" y="54641"/>
                  </a:cubicBezTo>
                  <a:cubicBezTo>
                    <a:pt x="8328" y="54641"/>
                    <a:pt x="9530" y="54580"/>
                    <a:pt x="9907" y="54384"/>
                  </a:cubicBezTo>
                  <a:cubicBezTo>
                    <a:pt x="10409" y="45483"/>
                    <a:pt x="11391" y="24050"/>
                    <a:pt x="10752" y="18777"/>
                  </a:cubicBezTo>
                  <a:cubicBezTo>
                    <a:pt x="10714" y="18384"/>
                    <a:pt x="11035" y="18160"/>
                    <a:pt x="11356" y="18160"/>
                  </a:cubicBezTo>
                  <a:cubicBezTo>
                    <a:pt x="11612" y="18160"/>
                    <a:pt x="11868" y="18303"/>
                    <a:pt x="11939" y="18617"/>
                  </a:cubicBezTo>
                  <a:cubicBezTo>
                    <a:pt x="13034" y="23228"/>
                    <a:pt x="20612" y="46921"/>
                    <a:pt x="23169" y="54247"/>
                  </a:cubicBezTo>
                  <a:cubicBezTo>
                    <a:pt x="23593" y="54271"/>
                    <a:pt x="24309" y="54319"/>
                    <a:pt x="25079" y="54319"/>
                  </a:cubicBezTo>
                  <a:cubicBezTo>
                    <a:pt x="25800" y="54319"/>
                    <a:pt x="26568" y="54277"/>
                    <a:pt x="27186" y="54133"/>
                  </a:cubicBezTo>
                  <a:cubicBezTo>
                    <a:pt x="26707" y="46784"/>
                    <a:pt x="20932" y="12660"/>
                    <a:pt x="19905" y="8620"/>
                  </a:cubicBezTo>
                  <a:cubicBezTo>
                    <a:pt x="19014" y="5128"/>
                    <a:pt x="18193" y="3119"/>
                    <a:pt x="16641" y="380"/>
                  </a:cubicBezTo>
                  <a:cubicBezTo>
                    <a:pt x="14365" y="313"/>
                    <a:pt x="11745" y="1"/>
                    <a:pt x="92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0"/>
            <p:cNvSpPr/>
            <p:nvPr/>
          </p:nvSpPr>
          <p:spPr>
            <a:xfrm>
              <a:off x="7697719" y="3207973"/>
              <a:ext cx="64397" cy="1178063"/>
            </a:xfrm>
            <a:custGeom>
              <a:avLst/>
              <a:gdLst/>
              <a:ahLst/>
              <a:cxnLst/>
              <a:rect l="l" t="t" r="r" b="b"/>
              <a:pathLst>
                <a:path w="2740" h="50125" fill="none" extrusionOk="0">
                  <a:moveTo>
                    <a:pt x="2739" y="0"/>
                  </a:moveTo>
                  <a:cubicBezTo>
                    <a:pt x="2739" y="0"/>
                    <a:pt x="0" y="6779"/>
                    <a:pt x="0" y="16320"/>
                  </a:cubicBezTo>
                  <a:cubicBezTo>
                    <a:pt x="0" y="25884"/>
                    <a:pt x="1781" y="50125"/>
                    <a:pt x="1781" y="5012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0"/>
            <p:cNvSpPr/>
            <p:nvPr/>
          </p:nvSpPr>
          <p:spPr>
            <a:xfrm>
              <a:off x="7950391" y="3200453"/>
              <a:ext cx="230160" cy="1182904"/>
            </a:xfrm>
            <a:custGeom>
              <a:avLst/>
              <a:gdLst/>
              <a:ahLst/>
              <a:cxnLst/>
              <a:rect l="l" t="t" r="r" b="b"/>
              <a:pathLst>
                <a:path w="9793" h="50331" fill="none" extrusionOk="0">
                  <a:moveTo>
                    <a:pt x="9792" y="5033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0"/>
            <p:cNvSpPr/>
            <p:nvPr/>
          </p:nvSpPr>
          <p:spPr>
            <a:xfrm>
              <a:off x="7905314" y="3206892"/>
              <a:ext cx="94433" cy="206023"/>
            </a:xfrm>
            <a:custGeom>
              <a:avLst/>
              <a:gdLst/>
              <a:ahLst/>
              <a:cxnLst/>
              <a:rect l="l" t="t" r="r" b="b"/>
              <a:pathLst>
                <a:path w="4018" h="8766" fill="none" extrusionOk="0">
                  <a:moveTo>
                    <a:pt x="1" y="1"/>
                  </a:moveTo>
                  <a:cubicBezTo>
                    <a:pt x="1" y="1"/>
                    <a:pt x="92" y="8766"/>
                    <a:pt x="4018" y="805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0"/>
            <p:cNvSpPr/>
            <p:nvPr/>
          </p:nvSpPr>
          <p:spPr>
            <a:xfrm>
              <a:off x="7713818" y="3217633"/>
              <a:ext cx="92294" cy="204401"/>
            </a:xfrm>
            <a:custGeom>
              <a:avLst/>
              <a:gdLst/>
              <a:ahLst/>
              <a:cxnLst/>
              <a:rect l="l" t="t" r="r" b="b"/>
              <a:pathLst>
                <a:path w="3927" h="8697" fill="none" extrusionOk="0">
                  <a:moveTo>
                    <a:pt x="0" y="8012"/>
                  </a:moveTo>
                  <a:cubicBezTo>
                    <a:pt x="3926" y="8697"/>
                    <a:pt x="3287" y="0"/>
                    <a:pt x="328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0"/>
            <p:cNvSpPr/>
            <p:nvPr/>
          </p:nvSpPr>
          <p:spPr>
            <a:xfrm>
              <a:off x="7710058" y="4386538"/>
              <a:ext cx="120732" cy="2703"/>
            </a:xfrm>
            <a:custGeom>
              <a:avLst/>
              <a:gdLst/>
              <a:ahLst/>
              <a:cxnLst/>
              <a:rect l="l" t="t" r="r" b="b"/>
              <a:pathLst>
                <a:path w="5137" h="115" fill="none" extrusionOk="0">
                  <a:moveTo>
                    <a:pt x="5136" y="1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0"/>
            <p:cNvSpPr/>
            <p:nvPr/>
          </p:nvSpPr>
          <p:spPr>
            <a:xfrm>
              <a:off x="8118831" y="4385998"/>
              <a:ext cx="108911" cy="3243"/>
            </a:xfrm>
            <a:custGeom>
              <a:avLst/>
              <a:gdLst/>
              <a:ahLst/>
              <a:cxnLst/>
              <a:rect l="l" t="t" r="r" b="b"/>
              <a:pathLst>
                <a:path w="4634" h="138" fill="none" extrusionOk="0">
                  <a:moveTo>
                    <a:pt x="4634" y="13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0"/>
            <p:cNvSpPr/>
            <p:nvPr/>
          </p:nvSpPr>
          <p:spPr>
            <a:xfrm>
              <a:off x="7346338" y="2834594"/>
              <a:ext cx="444738" cy="378132"/>
            </a:xfrm>
            <a:custGeom>
              <a:avLst/>
              <a:gdLst/>
              <a:ahLst/>
              <a:cxnLst/>
              <a:rect l="l" t="t" r="r" b="b"/>
              <a:pathLst>
                <a:path w="18923" h="16089" extrusionOk="0">
                  <a:moveTo>
                    <a:pt x="18877" y="1"/>
                  </a:moveTo>
                  <a:lnTo>
                    <a:pt x="18877" y="1"/>
                  </a:lnTo>
                  <a:cubicBezTo>
                    <a:pt x="16785" y="235"/>
                    <a:pt x="16025" y="3423"/>
                    <a:pt x="14925" y="6398"/>
                  </a:cubicBezTo>
                  <a:lnTo>
                    <a:pt x="14925" y="6398"/>
                  </a:lnTo>
                  <a:cubicBezTo>
                    <a:pt x="15799" y="5202"/>
                    <a:pt x="18216" y="1830"/>
                    <a:pt x="18626" y="526"/>
                  </a:cubicBezTo>
                  <a:cubicBezTo>
                    <a:pt x="18695" y="366"/>
                    <a:pt x="18923" y="1"/>
                    <a:pt x="18877" y="1"/>
                  </a:cubicBezTo>
                  <a:close/>
                  <a:moveTo>
                    <a:pt x="14925" y="6398"/>
                  </a:moveTo>
                  <a:cubicBezTo>
                    <a:pt x="14728" y="6667"/>
                    <a:pt x="14609" y="6826"/>
                    <a:pt x="14609" y="6826"/>
                  </a:cubicBezTo>
                  <a:cubicBezTo>
                    <a:pt x="14609" y="6868"/>
                    <a:pt x="14631" y="6948"/>
                    <a:pt x="14670" y="7063"/>
                  </a:cubicBezTo>
                  <a:lnTo>
                    <a:pt x="14670" y="7063"/>
                  </a:lnTo>
                  <a:cubicBezTo>
                    <a:pt x="14758" y="6843"/>
                    <a:pt x="14842" y="6621"/>
                    <a:pt x="14925" y="6398"/>
                  </a:cubicBezTo>
                  <a:close/>
                  <a:moveTo>
                    <a:pt x="232" y="4864"/>
                  </a:moveTo>
                  <a:cubicBezTo>
                    <a:pt x="206" y="4864"/>
                    <a:pt x="189" y="4871"/>
                    <a:pt x="183" y="4886"/>
                  </a:cubicBezTo>
                  <a:cubicBezTo>
                    <a:pt x="1" y="5319"/>
                    <a:pt x="1804" y="6643"/>
                    <a:pt x="1804" y="6643"/>
                  </a:cubicBezTo>
                  <a:cubicBezTo>
                    <a:pt x="1804" y="6643"/>
                    <a:pt x="1804" y="6871"/>
                    <a:pt x="1621" y="7054"/>
                  </a:cubicBezTo>
                  <a:cubicBezTo>
                    <a:pt x="1439" y="7237"/>
                    <a:pt x="1370" y="7442"/>
                    <a:pt x="1393" y="7762"/>
                  </a:cubicBezTo>
                  <a:cubicBezTo>
                    <a:pt x="1439" y="8104"/>
                    <a:pt x="1211" y="8378"/>
                    <a:pt x="1233" y="8583"/>
                  </a:cubicBezTo>
                  <a:cubicBezTo>
                    <a:pt x="1233" y="8766"/>
                    <a:pt x="2854" y="9679"/>
                    <a:pt x="3653" y="9884"/>
                  </a:cubicBezTo>
                  <a:cubicBezTo>
                    <a:pt x="3653" y="9884"/>
                    <a:pt x="12959" y="16088"/>
                    <a:pt x="15957" y="16088"/>
                  </a:cubicBezTo>
                  <a:cubicBezTo>
                    <a:pt x="16331" y="16088"/>
                    <a:pt x="16607" y="15991"/>
                    <a:pt x="16755" y="15773"/>
                  </a:cubicBezTo>
                  <a:cubicBezTo>
                    <a:pt x="16755" y="15773"/>
                    <a:pt x="18284" y="13514"/>
                    <a:pt x="14997" y="7921"/>
                  </a:cubicBezTo>
                  <a:cubicBezTo>
                    <a:pt x="14854" y="7548"/>
                    <a:pt x="14737" y="7256"/>
                    <a:pt x="14670" y="7063"/>
                  </a:cubicBezTo>
                  <a:lnTo>
                    <a:pt x="14670" y="7063"/>
                  </a:lnTo>
                  <a:cubicBezTo>
                    <a:pt x="14108" y="8481"/>
                    <a:pt x="13436" y="9793"/>
                    <a:pt x="12463" y="10638"/>
                  </a:cubicBezTo>
                  <a:cubicBezTo>
                    <a:pt x="12461" y="10639"/>
                    <a:pt x="12457" y="10640"/>
                    <a:pt x="12451" y="10640"/>
                  </a:cubicBezTo>
                  <a:cubicBezTo>
                    <a:pt x="12097" y="10640"/>
                    <a:pt x="4748" y="7396"/>
                    <a:pt x="4748" y="7396"/>
                  </a:cubicBezTo>
                  <a:cubicBezTo>
                    <a:pt x="4748" y="7396"/>
                    <a:pt x="733" y="4864"/>
                    <a:pt x="232" y="486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0"/>
            <p:cNvSpPr/>
            <p:nvPr/>
          </p:nvSpPr>
          <p:spPr>
            <a:xfrm>
              <a:off x="7391932" y="2983739"/>
              <a:ext cx="29543" cy="39719"/>
            </a:xfrm>
            <a:custGeom>
              <a:avLst/>
              <a:gdLst/>
              <a:ahLst/>
              <a:cxnLst/>
              <a:rect l="l" t="t" r="r" b="b"/>
              <a:pathLst>
                <a:path w="1257" h="1690" extrusionOk="0">
                  <a:moveTo>
                    <a:pt x="868" y="0"/>
                  </a:moveTo>
                  <a:lnTo>
                    <a:pt x="320" y="594"/>
                  </a:lnTo>
                  <a:cubicBezTo>
                    <a:pt x="229" y="708"/>
                    <a:pt x="138" y="799"/>
                    <a:pt x="69" y="913"/>
                  </a:cubicBezTo>
                  <a:cubicBezTo>
                    <a:pt x="24" y="959"/>
                    <a:pt x="1" y="1028"/>
                    <a:pt x="1" y="1096"/>
                  </a:cubicBezTo>
                  <a:cubicBezTo>
                    <a:pt x="1" y="1164"/>
                    <a:pt x="69" y="1233"/>
                    <a:pt x="138" y="1256"/>
                  </a:cubicBezTo>
                  <a:cubicBezTo>
                    <a:pt x="219" y="1285"/>
                    <a:pt x="302" y="1298"/>
                    <a:pt x="387" y="1298"/>
                  </a:cubicBezTo>
                  <a:cubicBezTo>
                    <a:pt x="564" y="1298"/>
                    <a:pt x="744" y="1242"/>
                    <a:pt x="914" y="1164"/>
                  </a:cubicBezTo>
                  <a:cubicBezTo>
                    <a:pt x="969" y="1164"/>
                    <a:pt x="1024" y="1135"/>
                    <a:pt x="1067" y="1135"/>
                  </a:cubicBezTo>
                  <a:cubicBezTo>
                    <a:pt x="1077" y="1135"/>
                    <a:pt x="1087" y="1137"/>
                    <a:pt x="1097" y="1142"/>
                  </a:cubicBezTo>
                  <a:cubicBezTo>
                    <a:pt x="1165" y="1164"/>
                    <a:pt x="1142" y="1233"/>
                    <a:pt x="1165" y="1301"/>
                  </a:cubicBezTo>
                  <a:lnTo>
                    <a:pt x="1234" y="1689"/>
                  </a:lnTo>
                  <a:lnTo>
                    <a:pt x="1256" y="1689"/>
                  </a:lnTo>
                  <a:lnTo>
                    <a:pt x="1234" y="1301"/>
                  </a:lnTo>
                  <a:lnTo>
                    <a:pt x="1211" y="1187"/>
                  </a:lnTo>
                  <a:cubicBezTo>
                    <a:pt x="1211" y="1164"/>
                    <a:pt x="1188" y="1096"/>
                    <a:pt x="1119" y="1050"/>
                  </a:cubicBezTo>
                  <a:cubicBezTo>
                    <a:pt x="1098" y="1046"/>
                    <a:pt x="1077" y="1044"/>
                    <a:pt x="1059" y="1044"/>
                  </a:cubicBezTo>
                  <a:cubicBezTo>
                    <a:pt x="980" y="1044"/>
                    <a:pt x="928" y="1078"/>
                    <a:pt x="891" y="1096"/>
                  </a:cubicBezTo>
                  <a:cubicBezTo>
                    <a:pt x="727" y="1141"/>
                    <a:pt x="553" y="1186"/>
                    <a:pt x="401" y="1186"/>
                  </a:cubicBezTo>
                  <a:cubicBezTo>
                    <a:pt x="321" y="1186"/>
                    <a:pt x="247" y="1173"/>
                    <a:pt x="184" y="1142"/>
                  </a:cubicBezTo>
                  <a:cubicBezTo>
                    <a:pt x="115" y="1119"/>
                    <a:pt x="92" y="1073"/>
                    <a:pt x="161" y="959"/>
                  </a:cubicBezTo>
                  <a:cubicBezTo>
                    <a:pt x="206" y="868"/>
                    <a:pt x="320" y="776"/>
                    <a:pt x="389" y="662"/>
                  </a:cubicBezTo>
                  <a:cubicBezTo>
                    <a:pt x="572" y="457"/>
                    <a:pt x="731" y="229"/>
                    <a:pt x="891" y="23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0"/>
            <p:cNvSpPr/>
            <p:nvPr/>
          </p:nvSpPr>
          <p:spPr>
            <a:xfrm>
              <a:off x="7387655" y="2989403"/>
              <a:ext cx="12903" cy="6158"/>
            </a:xfrm>
            <a:custGeom>
              <a:avLst/>
              <a:gdLst/>
              <a:ahLst/>
              <a:cxnLst/>
              <a:rect l="l" t="t" r="r" b="b"/>
              <a:pathLst>
                <a:path w="549" h="262" extrusionOk="0">
                  <a:moveTo>
                    <a:pt x="131" y="0"/>
                  </a:moveTo>
                  <a:cubicBezTo>
                    <a:pt x="92" y="0"/>
                    <a:pt x="46" y="10"/>
                    <a:pt x="0" y="10"/>
                  </a:cubicBezTo>
                  <a:lnTo>
                    <a:pt x="0" y="33"/>
                  </a:lnTo>
                  <a:cubicBezTo>
                    <a:pt x="183" y="102"/>
                    <a:pt x="366" y="193"/>
                    <a:pt x="548" y="262"/>
                  </a:cubicBezTo>
                  <a:cubicBezTo>
                    <a:pt x="525" y="216"/>
                    <a:pt x="480" y="170"/>
                    <a:pt x="457" y="125"/>
                  </a:cubicBezTo>
                  <a:cubicBezTo>
                    <a:pt x="411" y="102"/>
                    <a:pt x="366" y="79"/>
                    <a:pt x="320" y="56"/>
                  </a:cubicBezTo>
                  <a:cubicBezTo>
                    <a:pt x="274" y="33"/>
                    <a:pt x="229" y="10"/>
                    <a:pt x="183" y="10"/>
                  </a:cubicBezTo>
                  <a:cubicBezTo>
                    <a:pt x="168" y="3"/>
                    <a:pt x="150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0"/>
            <p:cNvSpPr/>
            <p:nvPr/>
          </p:nvSpPr>
          <p:spPr>
            <a:xfrm>
              <a:off x="7381215" y="3008957"/>
              <a:ext cx="36499" cy="10882"/>
            </a:xfrm>
            <a:custGeom>
              <a:avLst/>
              <a:gdLst/>
              <a:ahLst/>
              <a:cxnLst/>
              <a:rect l="l" t="t" r="r" b="b"/>
              <a:pathLst>
                <a:path w="1553" h="463" extrusionOk="0">
                  <a:moveTo>
                    <a:pt x="23" y="0"/>
                  </a:moveTo>
                  <a:lnTo>
                    <a:pt x="0" y="23"/>
                  </a:lnTo>
                  <a:cubicBezTo>
                    <a:pt x="252" y="160"/>
                    <a:pt x="503" y="274"/>
                    <a:pt x="776" y="343"/>
                  </a:cubicBezTo>
                  <a:cubicBezTo>
                    <a:pt x="913" y="388"/>
                    <a:pt x="1050" y="434"/>
                    <a:pt x="1187" y="457"/>
                  </a:cubicBezTo>
                  <a:cubicBezTo>
                    <a:pt x="1209" y="460"/>
                    <a:pt x="1232" y="462"/>
                    <a:pt x="1255" y="462"/>
                  </a:cubicBezTo>
                  <a:cubicBezTo>
                    <a:pt x="1379" y="462"/>
                    <a:pt x="1514" y="409"/>
                    <a:pt x="1553" y="274"/>
                  </a:cubicBezTo>
                  <a:lnTo>
                    <a:pt x="1530" y="274"/>
                  </a:lnTo>
                  <a:cubicBezTo>
                    <a:pt x="1507" y="343"/>
                    <a:pt x="1438" y="365"/>
                    <a:pt x="1370" y="365"/>
                  </a:cubicBezTo>
                  <a:cubicBezTo>
                    <a:pt x="1355" y="373"/>
                    <a:pt x="1337" y="376"/>
                    <a:pt x="1318" y="376"/>
                  </a:cubicBezTo>
                  <a:cubicBezTo>
                    <a:pt x="1281" y="376"/>
                    <a:pt x="1241" y="365"/>
                    <a:pt x="1210" y="365"/>
                  </a:cubicBezTo>
                  <a:cubicBezTo>
                    <a:pt x="1073" y="320"/>
                    <a:pt x="936" y="274"/>
                    <a:pt x="822" y="228"/>
                  </a:cubicBezTo>
                  <a:cubicBezTo>
                    <a:pt x="685" y="206"/>
                    <a:pt x="548" y="160"/>
                    <a:pt x="411" y="114"/>
                  </a:cubicBezTo>
                  <a:cubicBezTo>
                    <a:pt x="297" y="69"/>
                    <a:pt x="160" y="46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0"/>
            <p:cNvSpPr/>
            <p:nvPr/>
          </p:nvSpPr>
          <p:spPr>
            <a:xfrm>
              <a:off x="7379077" y="3019674"/>
              <a:ext cx="35959" cy="16123"/>
            </a:xfrm>
            <a:custGeom>
              <a:avLst/>
              <a:gdLst/>
              <a:ahLst/>
              <a:cxnLst/>
              <a:rect l="l" t="t" r="r" b="b"/>
              <a:pathLst>
                <a:path w="1530" h="686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1415" y="160"/>
                    <a:pt x="1438" y="343"/>
                    <a:pt x="1324" y="457"/>
                  </a:cubicBezTo>
                  <a:cubicBezTo>
                    <a:pt x="1253" y="542"/>
                    <a:pt x="1156" y="566"/>
                    <a:pt x="1059" y="566"/>
                  </a:cubicBezTo>
                  <a:cubicBezTo>
                    <a:pt x="1000" y="566"/>
                    <a:pt x="942" y="557"/>
                    <a:pt x="890" y="549"/>
                  </a:cubicBezTo>
                  <a:cubicBezTo>
                    <a:pt x="731" y="503"/>
                    <a:pt x="594" y="412"/>
                    <a:pt x="434" y="343"/>
                  </a:cubicBezTo>
                  <a:cubicBezTo>
                    <a:pt x="297" y="275"/>
                    <a:pt x="160" y="206"/>
                    <a:pt x="23" y="115"/>
                  </a:cubicBezTo>
                  <a:lnTo>
                    <a:pt x="0" y="138"/>
                  </a:lnTo>
                  <a:cubicBezTo>
                    <a:pt x="137" y="252"/>
                    <a:pt x="251" y="343"/>
                    <a:pt x="388" y="434"/>
                  </a:cubicBezTo>
                  <a:cubicBezTo>
                    <a:pt x="525" y="526"/>
                    <a:pt x="685" y="594"/>
                    <a:pt x="845" y="663"/>
                  </a:cubicBezTo>
                  <a:cubicBezTo>
                    <a:pt x="936" y="685"/>
                    <a:pt x="1027" y="685"/>
                    <a:pt x="1141" y="685"/>
                  </a:cubicBezTo>
                  <a:cubicBezTo>
                    <a:pt x="1233" y="663"/>
                    <a:pt x="1347" y="617"/>
                    <a:pt x="1392" y="526"/>
                  </a:cubicBezTo>
                  <a:cubicBezTo>
                    <a:pt x="1529" y="343"/>
                    <a:pt x="1461" y="160"/>
                    <a:pt x="1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0"/>
            <p:cNvSpPr/>
            <p:nvPr/>
          </p:nvSpPr>
          <p:spPr>
            <a:xfrm>
              <a:off x="7386033" y="3030955"/>
              <a:ext cx="18802" cy="16099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663" y="0"/>
                  </a:moveTo>
                  <a:cubicBezTo>
                    <a:pt x="708" y="91"/>
                    <a:pt x="708" y="183"/>
                    <a:pt x="708" y="297"/>
                  </a:cubicBezTo>
                  <a:cubicBezTo>
                    <a:pt x="708" y="342"/>
                    <a:pt x="686" y="388"/>
                    <a:pt x="663" y="434"/>
                  </a:cubicBezTo>
                  <a:cubicBezTo>
                    <a:pt x="663" y="479"/>
                    <a:pt x="617" y="502"/>
                    <a:pt x="571" y="525"/>
                  </a:cubicBezTo>
                  <a:cubicBezTo>
                    <a:pt x="480" y="548"/>
                    <a:pt x="389" y="571"/>
                    <a:pt x="275" y="571"/>
                  </a:cubicBezTo>
                  <a:cubicBezTo>
                    <a:pt x="241" y="579"/>
                    <a:pt x="208" y="584"/>
                    <a:pt x="175" y="584"/>
                  </a:cubicBezTo>
                  <a:cubicBezTo>
                    <a:pt x="117" y="584"/>
                    <a:pt x="59" y="568"/>
                    <a:pt x="1" y="525"/>
                  </a:cubicBezTo>
                  <a:lnTo>
                    <a:pt x="1" y="548"/>
                  </a:lnTo>
                  <a:cubicBezTo>
                    <a:pt x="24" y="593"/>
                    <a:pt x="69" y="616"/>
                    <a:pt x="115" y="639"/>
                  </a:cubicBezTo>
                  <a:cubicBezTo>
                    <a:pt x="183" y="662"/>
                    <a:pt x="229" y="662"/>
                    <a:pt x="298" y="685"/>
                  </a:cubicBezTo>
                  <a:cubicBezTo>
                    <a:pt x="366" y="685"/>
                    <a:pt x="503" y="685"/>
                    <a:pt x="617" y="616"/>
                  </a:cubicBezTo>
                  <a:cubicBezTo>
                    <a:pt x="663" y="593"/>
                    <a:pt x="731" y="571"/>
                    <a:pt x="777" y="479"/>
                  </a:cubicBezTo>
                  <a:cubicBezTo>
                    <a:pt x="800" y="411"/>
                    <a:pt x="777" y="342"/>
                    <a:pt x="777" y="297"/>
                  </a:cubicBezTo>
                  <a:cubicBezTo>
                    <a:pt x="777" y="183"/>
                    <a:pt x="731" y="91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0"/>
            <p:cNvSpPr/>
            <p:nvPr/>
          </p:nvSpPr>
          <p:spPr>
            <a:xfrm>
              <a:off x="7465964" y="2823877"/>
              <a:ext cx="343889" cy="399354"/>
            </a:xfrm>
            <a:custGeom>
              <a:avLst/>
              <a:gdLst/>
              <a:ahLst/>
              <a:cxnLst/>
              <a:rect l="l" t="t" r="r" b="b"/>
              <a:pathLst>
                <a:path w="14632" h="16992" extrusionOk="0">
                  <a:moveTo>
                    <a:pt x="13810" y="0"/>
                  </a:moveTo>
                  <a:cubicBezTo>
                    <a:pt x="13810" y="1"/>
                    <a:pt x="12235" y="229"/>
                    <a:pt x="11140" y="2329"/>
                  </a:cubicBezTo>
                  <a:cubicBezTo>
                    <a:pt x="10295" y="3972"/>
                    <a:pt x="7031" y="10888"/>
                    <a:pt x="7031" y="10888"/>
                  </a:cubicBezTo>
                  <a:lnTo>
                    <a:pt x="594" y="8126"/>
                  </a:lnTo>
                  <a:lnTo>
                    <a:pt x="1" y="12144"/>
                  </a:lnTo>
                  <a:cubicBezTo>
                    <a:pt x="1" y="12144"/>
                    <a:pt x="8049" y="16991"/>
                    <a:pt x="10903" y="16991"/>
                  </a:cubicBezTo>
                  <a:cubicBezTo>
                    <a:pt x="11219" y="16991"/>
                    <a:pt x="11471" y="16932"/>
                    <a:pt x="11642" y="16800"/>
                  </a:cubicBezTo>
                  <a:cubicBezTo>
                    <a:pt x="13354" y="15476"/>
                    <a:pt x="14632" y="2123"/>
                    <a:pt x="138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0"/>
            <p:cNvSpPr/>
            <p:nvPr/>
          </p:nvSpPr>
          <p:spPr>
            <a:xfrm>
              <a:off x="7711162" y="2821198"/>
              <a:ext cx="357802" cy="386076"/>
            </a:xfrm>
            <a:custGeom>
              <a:avLst/>
              <a:gdLst/>
              <a:ahLst/>
              <a:cxnLst/>
              <a:rect l="l" t="t" r="r" b="b"/>
              <a:pathLst>
                <a:path w="15224" h="16427" extrusionOk="0">
                  <a:moveTo>
                    <a:pt x="3674" y="0"/>
                  </a:moveTo>
                  <a:lnTo>
                    <a:pt x="3674" y="0"/>
                  </a:lnTo>
                  <a:cubicBezTo>
                    <a:pt x="3674" y="4"/>
                    <a:pt x="3675" y="8"/>
                    <a:pt x="3675" y="12"/>
                  </a:cubicBezTo>
                  <a:lnTo>
                    <a:pt x="3675" y="12"/>
                  </a:lnTo>
                  <a:cubicBezTo>
                    <a:pt x="3676" y="7"/>
                    <a:pt x="3675" y="3"/>
                    <a:pt x="3674" y="0"/>
                  </a:cubicBezTo>
                  <a:close/>
                  <a:moveTo>
                    <a:pt x="3675" y="12"/>
                  </a:moveTo>
                  <a:lnTo>
                    <a:pt x="3675" y="12"/>
                  </a:lnTo>
                  <a:cubicBezTo>
                    <a:pt x="3666" y="404"/>
                    <a:pt x="1" y="7721"/>
                    <a:pt x="113" y="9815"/>
                  </a:cubicBezTo>
                  <a:cubicBezTo>
                    <a:pt x="227" y="11961"/>
                    <a:pt x="1688" y="15567"/>
                    <a:pt x="1574" y="15887"/>
                  </a:cubicBezTo>
                  <a:cubicBezTo>
                    <a:pt x="1574" y="15887"/>
                    <a:pt x="2265" y="16426"/>
                    <a:pt x="5209" y="16426"/>
                  </a:cubicBezTo>
                  <a:cubicBezTo>
                    <a:pt x="6835" y="16426"/>
                    <a:pt x="9150" y="16262"/>
                    <a:pt x="12416" y="15750"/>
                  </a:cubicBezTo>
                  <a:cubicBezTo>
                    <a:pt x="15223" y="13285"/>
                    <a:pt x="12758" y="4908"/>
                    <a:pt x="11800" y="2260"/>
                  </a:cubicBezTo>
                  <a:cubicBezTo>
                    <a:pt x="11800" y="2260"/>
                    <a:pt x="9312" y="1895"/>
                    <a:pt x="8239" y="594"/>
                  </a:cubicBezTo>
                  <a:cubicBezTo>
                    <a:pt x="8239" y="594"/>
                    <a:pt x="6639" y="1843"/>
                    <a:pt x="5323" y="1843"/>
                  </a:cubicBezTo>
                  <a:cubicBezTo>
                    <a:pt x="4544" y="1843"/>
                    <a:pt x="3865" y="1406"/>
                    <a:pt x="3675" y="1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0"/>
            <p:cNvSpPr/>
            <p:nvPr/>
          </p:nvSpPr>
          <p:spPr>
            <a:xfrm>
              <a:off x="7563075" y="3066890"/>
              <a:ext cx="269315" cy="159347"/>
            </a:xfrm>
            <a:custGeom>
              <a:avLst/>
              <a:gdLst/>
              <a:ahLst/>
              <a:cxnLst/>
              <a:rect l="l" t="t" r="r" b="b"/>
              <a:pathLst>
                <a:path w="11459" h="6780" extrusionOk="0">
                  <a:moveTo>
                    <a:pt x="5912" y="0"/>
                  </a:moveTo>
                  <a:lnTo>
                    <a:pt x="0" y="46"/>
                  </a:lnTo>
                  <a:lnTo>
                    <a:pt x="4542" y="6277"/>
                  </a:lnTo>
                  <a:lnTo>
                    <a:pt x="7213" y="6665"/>
                  </a:lnTo>
                  <a:cubicBezTo>
                    <a:pt x="7373" y="6688"/>
                    <a:pt x="11459" y="6779"/>
                    <a:pt x="11459" y="6779"/>
                  </a:cubicBezTo>
                  <a:lnTo>
                    <a:pt x="5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0"/>
            <p:cNvSpPr/>
            <p:nvPr/>
          </p:nvSpPr>
          <p:spPr>
            <a:xfrm>
              <a:off x="7757250" y="3133941"/>
              <a:ext cx="31681" cy="35418"/>
            </a:xfrm>
            <a:custGeom>
              <a:avLst/>
              <a:gdLst/>
              <a:ahLst/>
              <a:cxnLst/>
              <a:rect l="l" t="t" r="r" b="b"/>
              <a:pathLst>
                <a:path w="1348" h="1507" extrusionOk="0">
                  <a:moveTo>
                    <a:pt x="1" y="0"/>
                  </a:moveTo>
                  <a:lnTo>
                    <a:pt x="1" y="1005"/>
                  </a:lnTo>
                  <a:lnTo>
                    <a:pt x="134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20F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0"/>
            <p:cNvSpPr/>
            <p:nvPr/>
          </p:nvSpPr>
          <p:spPr>
            <a:xfrm>
              <a:off x="7667143" y="3134482"/>
              <a:ext cx="226940" cy="123412"/>
            </a:xfrm>
            <a:custGeom>
              <a:avLst/>
              <a:gdLst/>
              <a:ahLst/>
              <a:cxnLst/>
              <a:rect l="l" t="t" r="r" b="b"/>
              <a:pathLst>
                <a:path w="9656" h="5251" extrusionOk="0">
                  <a:moveTo>
                    <a:pt x="2283" y="2211"/>
                  </a:moveTo>
                  <a:cubicBezTo>
                    <a:pt x="2378" y="2243"/>
                    <a:pt x="2434" y="2262"/>
                    <a:pt x="2432" y="2262"/>
                  </a:cubicBezTo>
                  <a:cubicBezTo>
                    <a:pt x="2431" y="2262"/>
                    <a:pt x="2406" y="2254"/>
                    <a:pt x="2351" y="2237"/>
                  </a:cubicBezTo>
                  <a:cubicBezTo>
                    <a:pt x="2347" y="2235"/>
                    <a:pt x="2323" y="2226"/>
                    <a:pt x="2283" y="2211"/>
                  </a:cubicBezTo>
                  <a:close/>
                  <a:moveTo>
                    <a:pt x="3812" y="0"/>
                  </a:moveTo>
                  <a:lnTo>
                    <a:pt x="3812" y="0"/>
                  </a:lnTo>
                  <a:cubicBezTo>
                    <a:pt x="4086" y="251"/>
                    <a:pt x="4223" y="913"/>
                    <a:pt x="4086" y="982"/>
                  </a:cubicBezTo>
                  <a:cubicBezTo>
                    <a:pt x="4031" y="1013"/>
                    <a:pt x="3923" y="1028"/>
                    <a:pt x="3788" y="1028"/>
                  </a:cubicBezTo>
                  <a:cubicBezTo>
                    <a:pt x="3530" y="1028"/>
                    <a:pt x="3177" y="973"/>
                    <a:pt x="2922" y="868"/>
                  </a:cubicBezTo>
                  <a:cubicBezTo>
                    <a:pt x="2543" y="720"/>
                    <a:pt x="1059" y="30"/>
                    <a:pt x="633" y="30"/>
                  </a:cubicBezTo>
                  <a:cubicBezTo>
                    <a:pt x="596" y="30"/>
                    <a:pt x="568" y="35"/>
                    <a:pt x="548" y="46"/>
                  </a:cubicBezTo>
                  <a:cubicBezTo>
                    <a:pt x="320" y="206"/>
                    <a:pt x="2557" y="1530"/>
                    <a:pt x="2511" y="1621"/>
                  </a:cubicBezTo>
                  <a:cubicBezTo>
                    <a:pt x="2507" y="1627"/>
                    <a:pt x="2494" y="1630"/>
                    <a:pt x="2474" y="1630"/>
                  </a:cubicBezTo>
                  <a:cubicBezTo>
                    <a:pt x="2271" y="1630"/>
                    <a:pt x="1347" y="1347"/>
                    <a:pt x="1347" y="1347"/>
                  </a:cubicBezTo>
                  <a:cubicBezTo>
                    <a:pt x="1314" y="1347"/>
                    <a:pt x="623" y="1182"/>
                    <a:pt x="260" y="1182"/>
                  </a:cubicBezTo>
                  <a:cubicBezTo>
                    <a:pt x="118" y="1182"/>
                    <a:pt x="27" y="1208"/>
                    <a:pt x="46" y="1279"/>
                  </a:cubicBezTo>
                  <a:cubicBezTo>
                    <a:pt x="73" y="1426"/>
                    <a:pt x="1069" y="1794"/>
                    <a:pt x="1766" y="2036"/>
                  </a:cubicBezTo>
                  <a:lnTo>
                    <a:pt x="1766" y="2036"/>
                  </a:lnTo>
                  <a:cubicBezTo>
                    <a:pt x="1255" y="1871"/>
                    <a:pt x="543" y="1664"/>
                    <a:pt x="201" y="1664"/>
                  </a:cubicBezTo>
                  <a:cubicBezTo>
                    <a:pt x="76" y="1664"/>
                    <a:pt x="0" y="1692"/>
                    <a:pt x="0" y="1758"/>
                  </a:cubicBezTo>
                  <a:cubicBezTo>
                    <a:pt x="0" y="2009"/>
                    <a:pt x="2077" y="2694"/>
                    <a:pt x="2146" y="2785"/>
                  </a:cubicBezTo>
                  <a:cubicBezTo>
                    <a:pt x="2149" y="2788"/>
                    <a:pt x="2148" y="2789"/>
                    <a:pt x="2145" y="2789"/>
                  </a:cubicBezTo>
                  <a:cubicBezTo>
                    <a:pt x="2084" y="2789"/>
                    <a:pt x="946" y="2285"/>
                    <a:pt x="574" y="2285"/>
                  </a:cubicBezTo>
                  <a:cubicBezTo>
                    <a:pt x="501" y="2285"/>
                    <a:pt x="457" y="2305"/>
                    <a:pt x="457" y="2351"/>
                  </a:cubicBezTo>
                  <a:cubicBezTo>
                    <a:pt x="457" y="2488"/>
                    <a:pt x="1324" y="2899"/>
                    <a:pt x="1621" y="2990"/>
                  </a:cubicBezTo>
                  <a:cubicBezTo>
                    <a:pt x="2146" y="3173"/>
                    <a:pt x="4953" y="4269"/>
                    <a:pt x="9564" y="5250"/>
                  </a:cubicBezTo>
                  <a:lnTo>
                    <a:pt x="9655" y="2420"/>
                  </a:lnTo>
                  <a:lnTo>
                    <a:pt x="5798" y="1667"/>
                  </a:lnTo>
                  <a:cubicBezTo>
                    <a:pt x="5798" y="1667"/>
                    <a:pt x="5570" y="1279"/>
                    <a:pt x="5319" y="982"/>
                  </a:cubicBezTo>
                  <a:cubicBezTo>
                    <a:pt x="4839" y="457"/>
                    <a:pt x="3812" y="0"/>
                    <a:pt x="38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0"/>
            <p:cNvSpPr/>
            <p:nvPr/>
          </p:nvSpPr>
          <p:spPr>
            <a:xfrm>
              <a:off x="7798567" y="2861598"/>
              <a:ext cx="328870" cy="426030"/>
            </a:xfrm>
            <a:custGeom>
              <a:avLst/>
              <a:gdLst/>
              <a:ahLst/>
              <a:cxnLst/>
              <a:rect l="l" t="t" r="r" b="b"/>
              <a:pathLst>
                <a:path w="13993" h="18127" extrusionOk="0">
                  <a:moveTo>
                    <a:pt x="7247" y="1"/>
                  </a:moveTo>
                  <a:cubicBezTo>
                    <a:pt x="5656" y="1"/>
                    <a:pt x="6163" y="3280"/>
                    <a:pt x="6163" y="3280"/>
                  </a:cubicBezTo>
                  <a:lnTo>
                    <a:pt x="7168" y="13483"/>
                  </a:lnTo>
                  <a:lnTo>
                    <a:pt x="799" y="12433"/>
                  </a:lnTo>
                  <a:lnTo>
                    <a:pt x="1" y="16838"/>
                  </a:lnTo>
                  <a:cubicBezTo>
                    <a:pt x="1" y="16838"/>
                    <a:pt x="5345" y="18127"/>
                    <a:pt x="9088" y="18127"/>
                  </a:cubicBezTo>
                  <a:cubicBezTo>
                    <a:pt x="11003" y="18127"/>
                    <a:pt x="12499" y="17790"/>
                    <a:pt x="12646" y="16770"/>
                  </a:cubicBezTo>
                  <a:cubicBezTo>
                    <a:pt x="13992" y="7480"/>
                    <a:pt x="10500" y="495"/>
                    <a:pt x="7442" y="16"/>
                  </a:cubicBezTo>
                  <a:cubicBezTo>
                    <a:pt x="7374" y="6"/>
                    <a:pt x="7309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3" name="Google Shape;2713;p70"/>
          <p:cNvSpPr/>
          <p:nvPr/>
        </p:nvSpPr>
        <p:spPr>
          <a:xfrm rot="10800000" flipH="1">
            <a:off x="7251900" y="885153"/>
            <a:ext cx="452876" cy="45287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70"/>
          <p:cNvSpPr/>
          <p:nvPr/>
        </p:nvSpPr>
        <p:spPr>
          <a:xfrm rot="10800000" flipH="1">
            <a:off x="4995100" y="1032852"/>
            <a:ext cx="615772" cy="61577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70"/>
          <p:cNvSpPr/>
          <p:nvPr/>
        </p:nvSpPr>
        <p:spPr>
          <a:xfrm rot="10800000" flipH="1">
            <a:off x="4358675" y="749472"/>
            <a:ext cx="349701" cy="34970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6" name="Google Shape;2716;p70"/>
          <p:cNvGrpSpPr/>
          <p:nvPr/>
        </p:nvGrpSpPr>
        <p:grpSpPr>
          <a:xfrm>
            <a:off x="713112" y="1569583"/>
            <a:ext cx="375421" cy="353610"/>
            <a:chOff x="2870687" y="3796508"/>
            <a:chExt cx="375421" cy="353610"/>
          </a:xfrm>
        </p:grpSpPr>
        <p:sp>
          <p:nvSpPr>
            <p:cNvPr id="2717" name="Google Shape;2717;p70"/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0"/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0"/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0"/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1" name="Google Shape;2721;p70"/>
          <p:cNvGrpSpPr/>
          <p:nvPr/>
        </p:nvGrpSpPr>
        <p:grpSpPr>
          <a:xfrm>
            <a:off x="1586855" y="1569609"/>
            <a:ext cx="372740" cy="353610"/>
            <a:chOff x="3744430" y="3796534"/>
            <a:chExt cx="372740" cy="353610"/>
          </a:xfrm>
        </p:grpSpPr>
        <p:sp>
          <p:nvSpPr>
            <p:cNvPr id="2722" name="Google Shape;2722;p70"/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0"/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0"/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0"/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0"/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0"/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0"/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0"/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0"/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1" name="Google Shape;2731;p70"/>
          <p:cNvGrpSpPr/>
          <p:nvPr/>
        </p:nvGrpSpPr>
        <p:grpSpPr>
          <a:xfrm>
            <a:off x="2029088" y="1569609"/>
            <a:ext cx="372844" cy="353610"/>
            <a:chOff x="4186663" y="3796534"/>
            <a:chExt cx="372844" cy="353610"/>
          </a:xfrm>
        </p:grpSpPr>
        <p:sp>
          <p:nvSpPr>
            <p:cNvPr id="2732" name="Google Shape;2732;p70"/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0"/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0"/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0"/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0"/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7" name="Google Shape;2737;p70"/>
          <p:cNvGrpSpPr/>
          <p:nvPr/>
        </p:nvGrpSpPr>
        <p:grpSpPr>
          <a:xfrm>
            <a:off x="1141929" y="1569582"/>
            <a:ext cx="375412" cy="355656"/>
            <a:chOff x="5060406" y="3354899"/>
            <a:chExt cx="403582" cy="382344"/>
          </a:xfrm>
        </p:grpSpPr>
        <p:sp>
          <p:nvSpPr>
            <p:cNvPr id="2738" name="Google Shape;2738;p70"/>
            <p:cNvSpPr/>
            <p:nvPr/>
          </p:nvSpPr>
          <p:spPr>
            <a:xfrm>
              <a:off x="5086772" y="3360990"/>
              <a:ext cx="370267" cy="370163"/>
            </a:xfrm>
            <a:custGeom>
              <a:avLst/>
              <a:gdLst/>
              <a:ahLst/>
              <a:cxnLst/>
              <a:rect l="l" t="t" r="r" b="b"/>
              <a:pathLst>
                <a:path w="14226" h="14222" extrusionOk="0">
                  <a:moveTo>
                    <a:pt x="7115" y="0"/>
                  </a:moveTo>
                  <a:cubicBezTo>
                    <a:pt x="3185" y="0"/>
                    <a:pt x="1" y="3184"/>
                    <a:pt x="1" y="7111"/>
                  </a:cubicBezTo>
                  <a:cubicBezTo>
                    <a:pt x="1" y="11037"/>
                    <a:pt x="3185" y="14222"/>
                    <a:pt x="7115" y="14222"/>
                  </a:cubicBezTo>
                  <a:cubicBezTo>
                    <a:pt x="11042" y="14222"/>
                    <a:pt x="14226" y="11037"/>
                    <a:pt x="14226" y="7111"/>
                  </a:cubicBezTo>
                  <a:cubicBezTo>
                    <a:pt x="14226" y="3184"/>
                    <a:pt x="11042" y="0"/>
                    <a:pt x="7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0"/>
            <p:cNvSpPr/>
            <p:nvPr/>
          </p:nvSpPr>
          <p:spPr>
            <a:xfrm>
              <a:off x="5247778" y="3360990"/>
              <a:ext cx="216210" cy="370267"/>
            </a:xfrm>
            <a:custGeom>
              <a:avLst/>
              <a:gdLst/>
              <a:ahLst/>
              <a:cxnLst/>
              <a:rect l="l" t="t" r="r" b="b"/>
              <a:pathLst>
                <a:path w="8307" h="14226" extrusionOk="0">
                  <a:moveTo>
                    <a:pt x="941" y="0"/>
                  </a:moveTo>
                  <a:cubicBezTo>
                    <a:pt x="937" y="0"/>
                    <a:pt x="933" y="0"/>
                    <a:pt x="929" y="0"/>
                  </a:cubicBezTo>
                  <a:cubicBezTo>
                    <a:pt x="616" y="0"/>
                    <a:pt x="306" y="18"/>
                    <a:pt x="0" y="60"/>
                  </a:cubicBezTo>
                  <a:cubicBezTo>
                    <a:pt x="3540" y="524"/>
                    <a:pt x="6186" y="3540"/>
                    <a:pt x="6186" y="7111"/>
                  </a:cubicBezTo>
                  <a:cubicBezTo>
                    <a:pt x="6186" y="10679"/>
                    <a:pt x="3540" y="13697"/>
                    <a:pt x="0" y="14162"/>
                  </a:cubicBezTo>
                  <a:cubicBezTo>
                    <a:pt x="320" y="14205"/>
                    <a:pt x="639" y="14226"/>
                    <a:pt x="953" y="14226"/>
                  </a:cubicBezTo>
                  <a:cubicBezTo>
                    <a:pt x="4637" y="14226"/>
                    <a:pt x="7790" y="11362"/>
                    <a:pt x="8036" y="7575"/>
                  </a:cubicBezTo>
                  <a:cubicBezTo>
                    <a:pt x="8307" y="3473"/>
                    <a:pt x="5049" y="0"/>
                    <a:pt x="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0"/>
            <p:cNvSpPr/>
            <p:nvPr/>
          </p:nvSpPr>
          <p:spPr>
            <a:xfrm>
              <a:off x="5143278" y="3411249"/>
              <a:ext cx="257178" cy="249682"/>
            </a:xfrm>
            <a:custGeom>
              <a:avLst/>
              <a:gdLst/>
              <a:ahLst/>
              <a:cxnLst/>
              <a:rect l="l" t="t" r="r" b="b"/>
              <a:pathLst>
                <a:path w="9881" h="9593" extrusionOk="0">
                  <a:moveTo>
                    <a:pt x="4930" y="1"/>
                  </a:moveTo>
                  <a:cubicBezTo>
                    <a:pt x="4339" y="32"/>
                    <a:pt x="2404" y="310"/>
                    <a:pt x="2287" y="2485"/>
                  </a:cubicBezTo>
                  <a:lnTo>
                    <a:pt x="2287" y="2495"/>
                  </a:lnTo>
                  <a:lnTo>
                    <a:pt x="2287" y="3730"/>
                  </a:lnTo>
                  <a:lnTo>
                    <a:pt x="1823" y="3593"/>
                  </a:lnTo>
                  <a:cubicBezTo>
                    <a:pt x="1762" y="3575"/>
                    <a:pt x="1701" y="3566"/>
                    <a:pt x="1640" y="3566"/>
                  </a:cubicBezTo>
                  <a:cubicBezTo>
                    <a:pt x="1382" y="3566"/>
                    <a:pt x="1142" y="3723"/>
                    <a:pt x="1045" y="3977"/>
                  </a:cubicBezTo>
                  <a:cubicBezTo>
                    <a:pt x="922" y="4286"/>
                    <a:pt x="1060" y="4635"/>
                    <a:pt x="1359" y="4782"/>
                  </a:cubicBezTo>
                  <a:lnTo>
                    <a:pt x="1995" y="5095"/>
                  </a:lnTo>
                  <a:cubicBezTo>
                    <a:pt x="2115" y="5155"/>
                    <a:pt x="2168" y="5300"/>
                    <a:pt x="2115" y="5423"/>
                  </a:cubicBezTo>
                  <a:cubicBezTo>
                    <a:pt x="1925" y="5891"/>
                    <a:pt x="1418" y="6721"/>
                    <a:pt x="197" y="7013"/>
                  </a:cubicBezTo>
                  <a:cubicBezTo>
                    <a:pt x="78" y="7041"/>
                    <a:pt x="0" y="7157"/>
                    <a:pt x="22" y="7277"/>
                  </a:cubicBezTo>
                  <a:cubicBezTo>
                    <a:pt x="29" y="7312"/>
                    <a:pt x="166" y="8072"/>
                    <a:pt x="1341" y="8128"/>
                  </a:cubicBezTo>
                  <a:cubicBezTo>
                    <a:pt x="1397" y="8336"/>
                    <a:pt x="1482" y="8607"/>
                    <a:pt x="1570" y="8719"/>
                  </a:cubicBezTo>
                  <a:cubicBezTo>
                    <a:pt x="1616" y="8776"/>
                    <a:pt x="1683" y="8806"/>
                    <a:pt x="1752" y="8806"/>
                  </a:cubicBezTo>
                  <a:cubicBezTo>
                    <a:pt x="1778" y="8806"/>
                    <a:pt x="1804" y="8802"/>
                    <a:pt x="1830" y="8793"/>
                  </a:cubicBezTo>
                  <a:cubicBezTo>
                    <a:pt x="1833" y="8793"/>
                    <a:pt x="2199" y="8665"/>
                    <a:pt x="2608" y="8665"/>
                  </a:cubicBezTo>
                  <a:cubicBezTo>
                    <a:pt x="2707" y="8665"/>
                    <a:pt x="2808" y="8673"/>
                    <a:pt x="2907" y="8691"/>
                  </a:cubicBezTo>
                  <a:cubicBezTo>
                    <a:pt x="2914" y="8691"/>
                    <a:pt x="3515" y="8818"/>
                    <a:pt x="3888" y="9184"/>
                  </a:cubicBezTo>
                  <a:cubicBezTo>
                    <a:pt x="4061" y="9356"/>
                    <a:pt x="4275" y="9479"/>
                    <a:pt x="4508" y="9539"/>
                  </a:cubicBezTo>
                  <a:cubicBezTo>
                    <a:pt x="4650" y="9574"/>
                    <a:pt x="4795" y="9592"/>
                    <a:pt x="4940" y="9592"/>
                  </a:cubicBezTo>
                  <a:cubicBezTo>
                    <a:pt x="5086" y="9592"/>
                    <a:pt x="5231" y="9574"/>
                    <a:pt x="5373" y="9539"/>
                  </a:cubicBezTo>
                  <a:cubicBezTo>
                    <a:pt x="5609" y="9479"/>
                    <a:pt x="5820" y="9356"/>
                    <a:pt x="5992" y="9184"/>
                  </a:cubicBezTo>
                  <a:cubicBezTo>
                    <a:pt x="6362" y="8818"/>
                    <a:pt x="6971" y="8695"/>
                    <a:pt x="6974" y="8691"/>
                  </a:cubicBezTo>
                  <a:cubicBezTo>
                    <a:pt x="7074" y="8673"/>
                    <a:pt x="7177" y="8665"/>
                    <a:pt x="7277" y="8665"/>
                  </a:cubicBezTo>
                  <a:cubicBezTo>
                    <a:pt x="7684" y="8665"/>
                    <a:pt x="8049" y="8791"/>
                    <a:pt x="8054" y="8793"/>
                  </a:cubicBezTo>
                  <a:cubicBezTo>
                    <a:pt x="8079" y="8802"/>
                    <a:pt x="8105" y="8806"/>
                    <a:pt x="8131" y="8806"/>
                  </a:cubicBezTo>
                  <a:cubicBezTo>
                    <a:pt x="8200" y="8806"/>
                    <a:pt x="8268" y="8776"/>
                    <a:pt x="8311" y="8719"/>
                  </a:cubicBezTo>
                  <a:cubicBezTo>
                    <a:pt x="8399" y="8607"/>
                    <a:pt x="8487" y="8332"/>
                    <a:pt x="8543" y="8128"/>
                  </a:cubicBezTo>
                  <a:cubicBezTo>
                    <a:pt x="9719" y="8072"/>
                    <a:pt x="9856" y="7312"/>
                    <a:pt x="9863" y="7277"/>
                  </a:cubicBezTo>
                  <a:cubicBezTo>
                    <a:pt x="9880" y="7157"/>
                    <a:pt x="9806" y="7041"/>
                    <a:pt x="9687" y="7013"/>
                  </a:cubicBezTo>
                  <a:cubicBezTo>
                    <a:pt x="8466" y="6721"/>
                    <a:pt x="7963" y="5891"/>
                    <a:pt x="7769" y="5423"/>
                  </a:cubicBezTo>
                  <a:cubicBezTo>
                    <a:pt x="7716" y="5300"/>
                    <a:pt x="7769" y="5155"/>
                    <a:pt x="7889" y="5095"/>
                  </a:cubicBezTo>
                  <a:lnTo>
                    <a:pt x="8526" y="4782"/>
                  </a:lnTo>
                  <a:cubicBezTo>
                    <a:pt x="8825" y="4635"/>
                    <a:pt x="8962" y="4286"/>
                    <a:pt x="8839" y="3977"/>
                  </a:cubicBezTo>
                  <a:cubicBezTo>
                    <a:pt x="8742" y="3723"/>
                    <a:pt x="8502" y="3566"/>
                    <a:pt x="8244" y="3566"/>
                  </a:cubicBezTo>
                  <a:cubicBezTo>
                    <a:pt x="8184" y="3566"/>
                    <a:pt x="8122" y="3575"/>
                    <a:pt x="8061" y="3593"/>
                  </a:cubicBezTo>
                  <a:lnTo>
                    <a:pt x="7600" y="3730"/>
                  </a:lnTo>
                  <a:lnTo>
                    <a:pt x="7600" y="2495"/>
                  </a:lnTo>
                  <a:lnTo>
                    <a:pt x="7600" y="2485"/>
                  </a:lnTo>
                  <a:cubicBezTo>
                    <a:pt x="7484" y="310"/>
                    <a:pt x="5549" y="32"/>
                    <a:pt x="4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0"/>
            <p:cNvSpPr/>
            <p:nvPr/>
          </p:nvSpPr>
          <p:spPr>
            <a:xfrm>
              <a:off x="5060406" y="3354899"/>
              <a:ext cx="402776" cy="382344"/>
            </a:xfrm>
            <a:custGeom>
              <a:avLst/>
              <a:gdLst/>
              <a:ahLst/>
              <a:cxnLst/>
              <a:rect l="l" t="t" r="r" b="b"/>
              <a:pathLst>
                <a:path w="15475" h="14690" extrusionOk="0">
                  <a:moveTo>
                    <a:pt x="8128" y="466"/>
                  </a:moveTo>
                  <a:cubicBezTo>
                    <a:pt x="11921" y="466"/>
                    <a:pt x="15007" y="3552"/>
                    <a:pt x="15007" y="7345"/>
                  </a:cubicBezTo>
                  <a:cubicBezTo>
                    <a:pt x="15007" y="11138"/>
                    <a:pt x="11921" y="14223"/>
                    <a:pt x="8124" y="14223"/>
                  </a:cubicBezTo>
                  <a:cubicBezTo>
                    <a:pt x="4331" y="14223"/>
                    <a:pt x="1246" y="11138"/>
                    <a:pt x="1246" y="7345"/>
                  </a:cubicBezTo>
                  <a:cubicBezTo>
                    <a:pt x="1246" y="3552"/>
                    <a:pt x="4331" y="466"/>
                    <a:pt x="8128" y="466"/>
                  </a:cubicBezTo>
                  <a:close/>
                  <a:moveTo>
                    <a:pt x="8122" y="0"/>
                  </a:moveTo>
                  <a:cubicBezTo>
                    <a:pt x="6710" y="0"/>
                    <a:pt x="5290" y="406"/>
                    <a:pt x="4046" y="1237"/>
                  </a:cubicBezTo>
                  <a:cubicBezTo>
                    <a:pt x="1133" y="3186"/>
                    <a:pt x="0" y="6919"/>
                    <a:pt x="1341" y="10156"/>
                  </a:cubicBezTo>
                  <a:cubicBezTo>
                    <a:pt x="2493" y="12939"/>
                    <a:pt x="5199" y="14690"/>
                    <a:pt x="8120" y="14690"/>
                  </a:cubicBezTo>
                  <a:cubicBezTo>
                    <a:pt x="8596" y="14690"/>
                    <a:pt x="9078" y="14643"/>
                    <a:pt x="9560" y="14547"/>
                  </a:cubicBezTo>
                  <a:cubicBezTo>
                    <a:pt x="12994" y="13865"/>
                    <a:pt x="15471" y="10849"/>
                    <a:pt x="15471" y="7345"/>
                  </a:cubicBezTo>
                  <a:cubicBezTo>
                    <a:pt x="15475" y="5396"/>
                    <a:pt x="14700" y="3527"/>
                    <a:pt x="13318" y="2152"/>
                  </a:cubicBezTo>
                  <a:cubicBezTo>
                    <a:pt x="11898" y="732"/>
                    <a:pt x="10017" y="0"/>
                    <a:pt x="8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0"/>
            <p:cNvSpPr/>
            <p:nvPr/>
          </p:nvSpPr>
          <p:spPr>
            <a:xfrm>
              <a:off x="5143356" y="3411249"/>
              <a:ext cx="257178" cy="249682"/>
            </a:xfrm>
            <a:custGeom>
              <a:avLst/>
              <a:gdLst/>
              <a:ahLst/>
              <a:cxnLst/>
              <a:rect l="l" t="t" r="r" b="b"/>
              <a:pathLst>
                <a:path w="9881" h="9593" extrusionOk="0">
                  <a:moveTo>
                    <a:pt x="4930" y="1"/>
                  </a:moveTo>
                  <a:cubicBezTo>
                    <a:pt x="4339" y="32"/>
                    <a:pt x="2404" y="310"/>
                    <a:pt x="2288" y="2485"/>
                  </a:cubicBezTo>
                  <a:lnTo>
                    <a:pt x="2288" y="2495"/>
                  </a:lnTo>
                  <a:lnTo>
                    <a:pt x="2288" y="3730"/>
                  </a:lnTo>
                  <a:lnTo>
                    <a:pt x="1824" y="3597"/>
                  </a:lnTo>
                  <a:cubicBezTo>
                    <a:pt x="1760" y="3577"/>
                    <a:pt x="1696" y="3569"/>
                    <a:pt x="1636" y="3569"/>
                  </a:cubicBezTo>
                  <a:cubicBezTo>
                    <a:pt x="1181" y="3569"/>
                    <a:pt x="845" y="4064"/>
                    <a:pt x="1074" y="4508"/>
                  </a:cubicBezTo>
                  <a:cubicBezTo>
                    <a:pt x="1141" y="4627"/>
                    <a:pt x="1243" y="4730"/>
                    <a:pt x="1370" y="4789"/>
                  </a:cubicBezTo>
                  <a:lnTo>
                    <a:pt x="1996" y="5095"/>
                  </a:lnTo>
                  <a:cubicBezTo>
                    <a:pt x="2112" y="5155"/>
                    <a:pt x="2165" y="5300"/>
                    <a:pt x="2116" y="5423"/>
                  </a:cubicBezTo>
                  <a:cubicBezTo>
                    <a:pt x="1922" y="5891"/>
                    <a:pt x="1419" y="6721"/>
                    <a:pt x="198" y="7013"/>
                  </a:cubicBezTo>
                  <a:cubicBezTo>
                    <a:pt x="78" y="7041"/>
                    <a:pt x="1" y="7157"/>
                    <a:pt x="22" y="7277"/>
                  </a:cubicBezTo>
                  <a:cubicBezTo>
                    <a:pt x="26" y="7312"/>
                    <a:pt x="163" y="8072"/>
                    <a:pt x="1342" y="8128"/>
                  </a:cubicBezTo>
                  <a:cubicBezTo>
                    <a:pt x="1394" y="8336"/>
                    <a:pt x="1479" y="8607"/>
                    <a:pt x="1570" y="8719"/>
                  </a:cubicBezTo>
                  <a:cubicBezTo>
                    <a:pt x="1616" y="8776"/>
                    <a:pt x="1682" y="8808"/>
                    <a:pt x="1752" y="8808"/>
                  </a:cubicBezTo>
                  <a:cubicBezTo>
                    <a:pt x="1778" y="8808"/>
                    <a:pt x="1804" y="8803"/>
                    <a:pt x="1831" y="8793"/>
                  </a:cubicBezTo>
                  <a:cubicBezTo>
                    <a:pt x="1833" y="8793"/>
                    <a:pt x="2197" y="8665"/>
                    <a:pt x="2607" y="8665"/>
                  </a:cubicBezTo>
                  <a:cubicBezTo>
                    <a:pt x="2706" y="8665"/>
                    <a:pt x="2807" y="8673"/>
                    <a:pt x="2907" y="8691"/>
                  </a:cubicBezTo>
                  <a:cubicBezTo>
                    <a:pt x="2914" y="8691"/>
                    <a:pt x="3516" y="8818"/>
                    <a:pt x="3889" y="9184"/>
                  </a:cubicBezTo>
                  <a:cubicBezTo>
                    <a:pt x="4061" y="9356"/>
                    <a:pt x="4272" y="9479"/>
                    <a:pt x="4508" y="9539"/>
                  </a:cubicBezTo>
                  <a:cubicBezTo>
                    <a:pt x="4651" y="9574"/>
                    <a:pt x="4796" y="9592"/>
                    <a:pt x="4941" y="9592"/>
                  </a:cubicBezTo>
                  <a:cubicBezTo>
                    <a:pt x="5086" y="9592"/>
                    <a:pt x="5231" y="9574"/>
                    <a:pt x="5374" y="9539"/>
                  </a:cubicBezTo>
                  <a:cubicBezTo>
                    <a:pt x="5606" y="9479"/>
                    <a:pt x="5821" y="9356"/>
                    <a:pt x="5993" y="9184"/>
                  </a:cubicBezTo>
                  <a:cubicBezTo>
                    <a:pt x="6362" y="8818"/>
                    <a:pt x="6968" y="8695"/>
                    <a:pt x="6975" y="8691"/>
                  </a:cubicBezTo>
                  <a:cubicBezTo>
                    <a:pt x="7074" y="8673"/>
                    <a:pt x="7175" y="8665"/>
                    <a:pt x="7273" y="8665"/>
                  </a:cubicBezTo>
                  <a:cubicBezTo>
                    <a:pt x="7682" y="8665"/>
                    <a:pt x="8048" y="8793"/>
                    <a:pt x="8051" y="8793"/>
                  </a:cubicBezTo>
                  <a:cubicBezTo>
                    <a:pt x="8077" y="8802"/>
                    <a:pt x="8103" y="8806"/>
                    <a:pt x="8129" y="8806"/>
                  </a:cubicBezTo>
                  <a:cubicBezTo>
                    <a:pt x="8199" y="8806"/>
                    <a:pt x="8265" y="8776"/>
                    <a:pt x="8312" y="8719"/>
                  </a:cubicBezTo>
                  <a:cubicBezTo>
                    <a:pt x="8400" y="8607"/>
                    <a:pt x="8488" y="8336"/>
                    <a:pt x="8540" y="8128"/>
                  </a:cubicBezTo>
                  <a:cubicBezTo>
                    <a:pt x="9719" y="8072"/>
                    <a:pt x="9856" y="7312"/>
                    <a:pt x="9860" y="7277"/>
                  </a:cubicBezTo>
                  <a:cubicBezTo>
                    <a:pt x="9881" y="7157"/>
                    <a:pt x="9803" y="7041"/>
                    <a:pt x="9684" y="7013"/>
                  </a:cubicBezTo>
                  <a:cubicBezTo>
                    <a:pt x="8463" y="6721"/>
                    <a:pt x="7960" y="5891"/>
                    <a:pt x="7766" y="5423"/>
                  </a:cubicBezTo>
                  <a:cubicBezTo>
                    <a:pt x="7713" y="5300"/>
                    <a:pt x="7766" y="5155"/>
                    <a:pt x="7886" y="5095"/>
                  </a:cubicBezTo>
                  <a:lnTo>
                    <a:pt x="8512" y="4789"/>
                  </a:lnTo>
                  <a:cubicBezTo>
                    <a:pt x="8635" y="4726"/>
                    <a:pt x="8741" y="4627"/>
                    <a:pt x="8808" y="4504"/>
                  </a:cubicBezTo>
                  <a:cubicBezTo>
                    <a:pt x="9037" y="4064"/>
                    <a:pt x="8701" y="3569"/>
                    <a:pt x="8246" y="3569"/>
                  </a:cubicBezTo>
                  <a:cubicBezTo>
                    <a:pt x="8185" y="3569"/>
                    <a:pt x="8122" y="3577"/>
                    <a:pt x="8058" y="3597"/>
                  </a:cubicBezTo>
                  <a:lnTo>
                    <a:pt x="7594" y="3730"/>
                  </a:lnTo>
                  <a:lnTo>
                    <a:pt x="7594" y="3002"/>
                  </a:lnTo>
                  <a:cubicBezTo>
                    <a:pt x="7594" y="2875"/>
                    <a:pt x="7492" y="2770"/>
                    <a:pt x="7362" y="2770"/>
                  </a:cubicBezTo>
                  <a:cubicBezTo>
                    <a:pt x="7235" y="2770"/>
                    <a:pt x="7133" y="2875"/>
                    <a:pt x="7133" y="3002"/>
                  </a:cubicBezTo>
                  <a:lnTo>
                    <a:pt x="7133" y="4033"/>
                  </a:lnTo>
                  <a:cubicBezTo>
                    <a:pt x="7129" y="4082"/>
                    <a:pt x="7147" y="4131"/>
                    <a:pt x="7175" y="4174"/>
                  </a:cubicBezTo>
                  <a:cubicBezTo>
                    <a:pt x="7219" y="4236"/>
                    <a:pt x="7289" y="4271"/>
                    <a:pt x="7363" y="4271"/>
                  </a:cubicBezTo>
                  <a:cubicBezTo>
                    <a:pt x="7385" y="4271"/>
                    <a:pt x="7407" y="4268"/>
                    <a:pt x="7428" y="4262"/>
                  </a:cubicBezTo>
                  <a:lnTo>
                    <a:pt x="8192" y="4040"/>
                  </a:lnTo>
                  <a:cubicBezTo>
                    <a:pt x="8208" y="4035"/>
                    <a:pt x="8224" y="4033"/>
                    <a:pt x="8240" y="4033"/>
                  </a:cubicBezTo>
                  <a:cubicBezTo>
                    <a:pt x="8295" y="4033"/>
                    <a:pt x="8350" y="4060"/>
                    <a:pt x="8386" y="4107"/>
                  </a:cubicBezTo>
                  <a:cubicBezTo>
                    <a:pt x="8445" y="4195"/>
                    <a:pt x="8414" y="4318"/>
                    <a:pt x="8319" y="4367"/>
                  </a:cubicBezTo>
                  <a:lnTo>
                    <a:pt x="7682" y="4680"/>
                  </a:lnTo>
                  <a:cubicBezTo>
                    <a:pt x="7344" y="4849"/>
                    <a:pt x="7196" y="5250"/>
                    <a:pt x="7337" y="5599"/>
                  </a:cubicBezTo>
                  <a:cubicBezTo>
                    <a:pt x="7548" y="6112"/>
                    <a:pt x="8076" y="6992"/>
                    <a:pt x="9293" y="7386"/>
                  </a:cubicBezTo>
                  <a:cubicBezTo>
                    <a:pt x="9173" y="7513"/>
                    <a:pt x="8918" y="7668"/>
                    <a:pt x="8396" y="7668"/>
                  </a:cubicBezTo>
                  <a:cubicBezTo>
                    <a:pt x="8384" y="7668"/>
                    <a:pt x="8373" y="7668"/>
                    <a:pt x="8361" y="7667"/>
                  </a:cubicBezTo>
                  <a:cubicBezTo>
                    <a:pt x="8252" y="7667"/>
                    <a:pt x="8157" y="7741"/>
                    <a:pt x="8132" y="7847"/>
                  </a:cubicBezTo>
                  <a:cubicBezTo>
                    <a:pt x="8097" y="8009"/>
                    <a:pt x="8044" y="8181"/>
                    <a:pt x="8006" y="8297"/>
                  </a:cubicBezTo>
                  <a:cubicBezTo>
                    <a:pt x="7832" y="8253"/>
                    <a:pt x="7568" y="8203"/>
                    <a:pt x="7278" y="8203"/>
                  </a:cubicBezTo>
                  <a:cubicBezTo>
                    <a:pt x="7149" y="8203"/>
                    <a:pt x="7016" y="8213"/>
                    <a:pt x="6883" y="8237"/>
                  </a:cubicBezTo>
                  <a:cubicBezTo>
                    <a:pt x="6855" y="8244"/>
                    <a:pt x="6137" y="8389"/>
                    <a:pt x="5666" y="8853"/>
                  </a:cubicBezTo>
                  <a:cubicBezTo>
                    <a:pt x="5557" y="8966"/>
                    <a:pt x="5416" y="9050"/>
                    <a:pt x="5261" y="9089"/>
                  </a:cubicBezTo>
                  <a:cubicBezTo>
                    <a:pt x="5156" y="9115"/>
                    <a:pt x="5048" y="9128"/>
                    <a:pt x="4941" y="9128"/>
                  </a:cubicBezTo>
                  <a:cubicBezTo>
                    <a:pt x="4834" y="9128"/>
                    <a:pt x="4726" y="9115"/>
                    <a:pt x="4621" y="9089"/>
                  </a:cubicBezTo>
                  <a:cubicBezTo>
                    <a:pt x="4466" y="9050"/>
                    <a:pt x="4325" y="8966"/>
                    <a:pt x="4216" y="8853"/>
                  </a:cubicBezTo>
                  <a:cubicBezTo>
                    <a:pt x="3745" y="8389"/>
                    <a:pt x="3027" y="8244"/>
                    <a:pt x="2995" y="8237"/>
                  </a:cubicBezTo>
                  <a:cubicBezTo>
                    <a:pt x="2864" y="8213"/>
                    <a:pt x="2731" y="8203"/>
                    <a:pt x="2603" y="8203"/>
                  </a:cubicBezTo>
                  <a:cubicBezTo>
                    <a:pt x="2314" y="8203"/>
                    <a:pt x="2049" y="8253"/>
                    <a:pt x="1876" y="8297"/>
                  </a:cubicBezTo>
                  <a:cubicBezTo>
                    <a:pt x="1838" y="8181"/>
                    <a:pt x="1785" y="8009"/>
                    <a:pt x="1750" y="7847"/>
                  </a:cubicBezTo>
                  <a:cubicBezTo>
                    <a:pt x="1726" y="7744"/>
                    <a:pt x="1631" y="7667"/>
                    <a:pt x="1528" y="7667"/>
                  </a:cubicBezTo>
                  <a:cubicBezTo>
                    <a:pt x="1526" y="7667"/>
                    <a:pt x="1523" y="7667"/>
                    <a:pt x="1521" y="7667"/>
                  </a:cubicBezTo>
                  <a:cubicBezTo>
                    <a:pt x="1509" y="7668"/>
                    <a:pt x="1497" y="7668"/>
                    <a:pt x="1485" y="7668"/>
                  </a:cubicBezTo>
                  <a:cubicBezTo>
                    <a:pt x="964" y="7668"/>
                    <a:pt x="712" y="7517"/>
                    <a:pt x="589" y="7386"/>
                  </a:cubicBezTo>
                  <a:cubicBezTo>
                    <a:pt x="1806" y="6988"/>
                    <a:pt x="2334" y="6109"/>
                    <a:pt x="2545" y="5599"/>
                  </a:cubicBezTo>
                  <a:cubicBezTo>
                    <a:pt x="2686" y="5250"/>
                    <a:pt x="2538" y="4849"/>
                    <a:pt x="2200" y="4680"/>
                  </a:cubicBezTo>
                  <a:lnTo>
                    <a:pt x="1563" y="4367"/>
                  </a:lnTo>
                  <a:cubicBezTo>
                    <a:pt x="1468" y="4318"/>
                    <a:pt x="1437" y="4195"/>
                    <a:pt x="1496" y="4107"/>
                  </a:cubicBezTo>
                  <a:cubicBezTo>
                    <a:pt x="1532" y="4060"/>
                    <a:pt x="1587" y="4033"/>
                    <a:pt x="1642" y="4033"/>
                  </a:cubicBezTo>
                  <a:cubicBezTo>
                    <a:pt x="1658" y="4033"/>
                    <a:pt x="1674" y="4035"/>
                    <a:pt x="1690" y="4040"/>
                  </a:cubicBezTo>
                  <a:lnTo>
                    <a:pt x="2453" y="4262"/>
                  </a:lnTo>
                  <a:cubicBezTo>
                    <a:pt x="2474" y="4268"/>
                    <a:pt x="2496" y="4271"/>
                    <a:pt x="2518" y="4271"/>
                  </a:cubicBezTo>
                  <a:cubicBezTo>
                    <a:pt x="2591" y="4271"/>
                    <a:pt x="2663" y="4236"/>
                    <a:pt x="2707" y="4174"/>
                  </a:cubicBezTo>
                  <a:cubicBezTo>
                    <a:pt x="2735" y="4131"/>
                    <a:pt x="2749" y="4082"/>
                    <a:pt x="2749" y="4033"/>
                  </a:cubicBezTo>
                  <a:lnTo>
                    <a:pt x="2749" y="2502"/>
                  </a:lnTo>
                  <a:cubicBezTo>
                    <a:pt x="2847" y="778"/>
                    <a:pt x="4304" y="504"/>
                    <a:pt x="4944" y="465"/>
                  </a:cubicBezTo>
                  <a:cubicBezTo>
                    <a:pt x="5504" y="497"/>
                    <a:pt x="6697" y="715"/>
                    <a:pt x="7045" y="1936"/>
                  </a:cubicBezTo>
                  <a:cubicBezTo>
                    <a:pt x="7073" y="2034"/>
                    <a:pt x="7165" y="2105"/>
                    <a:pt x="7267" y="2105"/>
                  </a:cubicBezTo>
                  <a:lnTo>
                    <a:pt x="7270" y="2105"/>
                  </a:lnTo>
                  <a:cubicBezTo>
                    <a:pt x="7425" y="2105"/>
                    <a:pt x="7534" y="1957"/>
                    <a:pt x="7492" y="1809"/>
                  </a:cubicBezTo>
                  <a:cubicBezTo>
                    <a:pt x="7059" y="251"/>
                    <a:pt x="5483" y="29"/>
                    <a:pt x="4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48B0EB-DEF0-4032-AFDD-DDCB7E6A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65" y="2795523"/>
            <a:ext cx="3471817" cy="1615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719999" y="111196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5" name="Google Shape;542;p44">
            <a:extLst>
              <a:ext uri="{FF2B5EF4-FFF2-40B4-BE49-F238E27FC236}">
                <a16:creationId xmlns:a16="http://schemas.microsoft.com/office/drawing/2014/main" id="{087630E5-1D68-4FC9-B26C-60FE8F69FAA2}"/>
              </a:ext>
            </a:extLst>
          </p:cNvPr>
          <p:cNvSpPr txBox="1"/>
          <p:nvPr/>
        </p:nvSpPr>
        <p:spPr>
          <a:xfrm>
            <a:off x="680384" y="4333331"/>
            <a:ext cx="1885069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taatliches"/>
                <a:sym typeface="Quicksand"/>
              </a:rPr>
              <a:t>Boipelo Morokolo</a:t>
            </a:r>
            <a:br>
              <a:rPr lang="en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</a:br>
            <a:r>
              <a:rPr lang="en-GB" sz="1200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  <a:t>Managing Director Research &amp; Development</a:t>
            </a: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lang="en-GB" dirty="0">
              <a:solidFill>
                <a:schemeClr val="tx1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sp>
        <p:nvSpPr>
          <p:cNvPr id="26" name="Google Shape;544;p44">
            <a:extLst>
              <a:ext uri="{FF2B5EF4-FFF2-40B4-BE49-F238E27FC236}">
                <a16:creationId xmlns:a16="http://schemas.microsoft.com/office/drawing/2014/main" id="{D354C96B-3D0A-437B-B65E-2044F4AF83C6}"/>
              </a:ext>
            </a:extLst>
          </p:cNvPr>
          <p:cNvSpPr txBox="1"/>
          <p:nvPr/>
        </p:nvSpPr>
        <p:spPr>
          <a:xfrm>
            <a:off x="3827400" y="43333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taatliches"/>
                <a:sym typeface="Quicksand"/>
              </a:rPr>
              <a:t>Ruth Mahlako</a:t>
            </a:r>
            <a:br>
              <a:rPr lang="en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</a:br>
            <a:r>
              <a:rPr lang="en" sz="1200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  <a:t>CTO</a:t>
            </a:r>
            <a:endParaRPr sz="1200" dirty="0">
              <a:solidFill>
                <a:schemeClr val="tx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tx1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sp>
        <p:nvSpPr>
          <p:cNvPr id="27" name="Google Shape;546;p44">
            <a:extLst>
              <a:ext uri="{FF2B5EF4-FFF2-40B4-BE49-F238E27FC236}">
                <a16:creationId xmlns:a16="http://schemas.microsoft.com/office/drawing/2014/main" id="{091BA495-620B-485D-B81D-25FC4759AB39}"/>
              </a:ext>
            </a:extLst>
          </p:cNvPr>
          <p:cNvSpPr txBox="1"/>
          <p:nvPr/>
        </p:nvSpPr>
        <p:spPr>
          <a:xfrm>
            <a:off x="2272886" y="231280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taatliches"/>
                <a:sym typeface="Quicksand"/>
              </a:rPr>
              <a:t>Reloef Khoza</a:t>
            </a:r>
            <a:br>
              <a:rPr lang="en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</a:br>
            <a:r>
              <a:rPr lang="en" sz="1200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  <a:t>CEO</a:t>
            </a:r>
            <a:endParaRPr sz="1200" dirty="0">
              <a:solidFill>
                <a:schemeClr val="tx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tx1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sp>
        <p:nvSpPr>
          <p:cNvPr id="28" name="Google Shape;548;p44">
            <a:extLst>
              <a:ext uri="{FF2B5EF4-FFF2-40B4-BE49-F238E27FC236}">
                <a16:creationId xmlns:a16="http://schemas.microsoft.com/office/drawing/2014/main" id="{CE823240-CF0E-4E8C-BE8B-28F866C7559B}"/>
              </a:ext>
            </a:extLst>
          </p:cNvPr>
          <p:cNvSpPr txBox="1"/>
          <p:nvPr/>
        </p:nvSpPr>
        <p:spPr>
          <a:xfrm>
            <a:off x="5133448" y="231280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taatliches"/>
                <a:sym typeface="Quicksand"/>
              </a:rPr>
              <a:t>Gabriel Maja</a:t>
            </a:r>
            <a:br>
              <a:rPr lang="en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</a:br>
            <a:r>
              <a:rPr lang="en" sz="1200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  <a:t>CEO</a:t>
            </a:r>
            <a:endParaRPr sz="1200" dirty="0">
              <a:solidFill>
                <a:schemeClr val="tx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tx1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7F7C82-3C25-4E11-85C1-E454C8AE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19" y="2714306"/>
            <a:ext cx="1489200" cy="1489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2BC51C-9EBD-4017-B4A0-31490614F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400" y="2714306"/>
            <a:ext cx="1489200" cy="1489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9C8EE1F-8F49-4868-9FAE-2E79DB296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78" y="2775555"/>
            <a:ext cx="1489200" cy="1489200"/>
          </a:xfrm>
          <a:prstGeom prst="rect">
            <a:avLst/>
          </a:prstGeom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43C56C-12B7-462B-B7A0-00BB514CD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448" y="754863"/>
            <a:ext cx="1489200" cy="1489200"/>
          </a:xfrm>
          <a:prstGeom prst="rect">
            <a:avLst/>
          </a:prstGeom>
        </p:spPr>
      </p:pic>
      <p:sp>
        <p:nvSpPr>
          <p:cNvPr id="34" name="Google Shape;548;p44">
            <a:extLst>
              <a:ext uri="{FF2B5EF4-FFF2-40B4-BE49-F238E27FC236}">
                <a16:creationId xmlns:a16="http://schemas.microsoft.com/office/drawing/2014/main" id="{8002F516-33C6-41D1-9449-FCC16E694008}"/>
              </a:ext>
            </a:extLst>
          </p:cNvPr>
          <p:cNvSpPr txBox="1"/>
          <p:nvPr/>
        </p:nvSpPr>
        <p:spPr>
          <a:xfrm>
            <a:off x="6372078" y="43333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taatliches"/>
                <a:sym typeface="Quicksand"/>
              </a:rPr>
              <a:t>Ofhani Mukwevho</a:t>
            </a:r>
            <a:br>
              <a:rPr lang="en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</a:br>
            <a:r>
              <a:rPr lang="en" sz="1200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  <a:t>Managing Director</a:t>
            </a:r>
            <a:endParaRPr sz="1200" dirty="0">
              <a:solidFill>
                <a:schemeClr val="tx1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B423B3-3F52-4DC0-9773-2D8E190A6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2886" y="754862"/>
            <a:ext cx="1489201" cy="14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4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7"/>
          <p:cNvSpPr/>
          <p:nvPr/>
        </p:nvSpPr>
        <p:spPr>
          <a:xfrm>
            <a:off x="1592400" y="11640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291675" y="11640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6990950" y="11640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1592400" y="2978688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4291675" y="2978688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6990950" y="2978688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70" name="Google Shape;770;p37"/>
          <p:cNvSpPr txBox="1">
            <a:spLocks noGrp="1"/>
          </p:cNvSpPr>
          <p:nvPr>
            <p:ph type="title" idx="2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Brief</a:t>
            </a:r>
            <a:endParaRPr dirty="0"/>
          </a:p>
        </p:txBody>
      </p:sp>
      <p:sp>
        <p:nvSpPr>
          <p:cNvPr id="771" name="Google Shape;771;p37"/>
          <p:cNvSpPr txBox="1">
            <a:spLocks noGrp="1"/>
          </p:cNvSpPr>
          <p:nvPr>
            <p:ph type="subTitle" idx="1"/>
          </p:nvPr>
        </p:nvSpPr>
        <p:spPr>
          <a:xfrm>
            <a:off x="720000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Specifications and objectives</a:t>
            </a:r>
            <a:endParaRPr dirty="0"/>
          </a:p>
        </p:txBody>
      </p:sp>
      <p:sp>
        <p:nvSpPr>
          <p:cNvPr id="772" name="Google Shape;772;p37"/>
          <p:cNvSpPr txBox="1">
            <a:spLocks noGrp="1"/>
          </p:cNvSpPr>
          <p:nvPr>
            <p:ph type="title" idx="3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ANALYSIS</a:t>
            </a:r>
            <a:endParaRPr dirty="0"/>
          </a:p>
        </p:txBody>
      </p:sp>
      <p:sp>
        <p:nvSpPr>
          <p:cNvPr id="773" name="Google Shape;773;p37"/>
          <p:cNvSpPr txBox="1">
            <a:spLocks noGrp="1"/>
          </p:cNvSpPr>
          <p:nvPr>
            <p:ph type="subTitle" idx="4"/>
          </p:nvPr>
        </p:nvSpPr>
        <p:spPr>
          <a:xfrm>
            <a:off x="3419271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&amp; gather data on climate change -Twitter</a:t>
            </a:r>
            <a:endParaRPr dirty="0"/>
          </a:p>
        </p:txBody>
      </p:sp>
      <p:sp>
        <p:nvSpPr>
          <p:cNvPr id="774" name="Google Shape;774;p37"/>
          <p:cNvSpPr txBox="1">
            <a:spLocks noGrp="1"/>
          </p:cNvSpPr>
          <p:nvPr>
            <p:ph type="title" idx="5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n" dirty="0"/>
              <a:t>pplication demo</a:t>
            </a:r>
            <a:endParaRPr dirty="0"/>
          </a:p>
        </p:txBody>
      </p:sp>
      <p:sp>
        <p:nvSpPr>
          <p:cNvPr id="775" name="Google Shape;775;p37"/>
          <p:cNvSpPr txBox="1">
            <a:spLocks noGrp="1"/>
          </p:cNvSpPr>
          <p:nvPr>
            <p:ph type="subTitle" idx="6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through of the App</a:t>
            </a:r>
            <a:endParaRPr dirty="0"/>
          </a:p>
        </p:txBody>
      </p:sp>
      <p:sp>
        <p:nvSpPr>
          <p:cNvPr id="776" name="Google Shape;776;p37"/>
          <p:cNvSpPr txBox="1">
            <a:spLocks noGrp="1"/>
          </p:cNvSpPr>
          <p:nvPr>
            <p:ph type="title" idx="7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case</a:t>
            </a:r>
            <a:endParaRPr dirty="0"/>
          </a:p>
        </p:txBody>
      </p:sp>
      <p:sp>
        <p:nvSpPr>
          <p:cNvPr id="777" name="Google Shape;777;p37"/>
          <p:cNvSpPr txBox="1">
            <a:spLocks noGrp="1"/>
          </p:cNvSpPr>
          <p:nvPr>
            <p:ph type="subTitle" idx="8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system built has capacity to bring impact.</a:t>
            </a:r>
            <a:endParaRPr dirty="0"/>
          </a:p>
        </p:txBody>
      </p:sp>
      <p:sp>
        <p:nvSpPr>
          <p:cNvPr id="778" name="Google Shape;778;p37"/>
          <p:cNvSpPr txBox="1">
            <a:spLocks noGrp="1"/>
          </p:cNvSpPr>
          <p:nvPr>
            <p:ph type="title" idx="9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Model</a:t>
            </a:r>
            <a:endParaRPr dirty="0"/>
          </a:p>
        </p:txBody>
      </p:sp>
      <p:sp>
        <p:nvSpPr>
          <p:cNvPr id="780" name="Google Shape;780;p37"/>
          <p:cNvSpPr txBox="1">
            <a:spLocks noGrp="1"/>
          </p:cNvSpPr>
          <p:nvPr>
            <p:ph type="title" idx="14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81" name="Google Shape;781;p37"/>
          <p:cNvSpPr txBox="1">
            <a:spLocks noGrp="1"/>
          </p:cNvSpPr>
          <p:nvPr>
            <p:ph type="subTitle" idx="15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brought your company what you need!</a:t>
            </a:r>
            <a:endParaRPr dirty="0"/>
          </a:p>
        </p:txBody>
      </p:sp>
      <p:sp>
        <p:nvSpPr>
          <p:cNvPr id="782" name="Google Shape;782;p37"/>
          <p:cNvSpPr txBox="1">
            <a:spLocks noGrp="1"/>
          </p:cNvSpPr>
          <p:nvPr>
            <p:ph type="title" idx="16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 idx="17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18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5" name="Google Shape;785;p37"/>
          <p:cNvSpPr txBox="1">
            <a:spLocks noGrp="1"/>
          </p:cNvSpPr>
          <p:nvPr>
            <p:ph type="title" idx="19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6" name="Google Shape;786;p37"/>
          <p:cNvSpPr txBox="1">
            <a:spLocks noGrp="1"/>
          </p:cNvSpPr>
          <p:nvPr>
            <p:ph type="title" idx="20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7" name="Google Shape;787;p37"/>
          <p:cNvSpPr txBox="1">
            <a:spLocks noGrp="1"/>
          </p:cNvSpPr>
          <p:nvPr>
            <p:ph type="title" idx="21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8D660-BE34-4106-A911-FFE8E806BD7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Analysing of models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8"/>
          <p:cNvSpPr txBox="1">
            <a:spLocks noGrp="1"/>
          </p:cNvSpPr>
          <p:nvPr>
            <p:ph type="title"/>
          </p:nvPr>
        </p:nvSpPr>
        <p:spPr>
          <a:xfrm>
            <a:off x="4783805" y="2351563"/>
            <a:ext cx="3858900" cy="73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Project </a:t>
            </a:r>
            <a:r>
              <a:rPr lang="en" sz="540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cs typeface="Arial"/>
                <a:sym typeface="Arial"/>
              </a:rPr>
              <a:t>BRief</a:t>
            </a:r>
            <a:endParaRPr sz="540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cs typeface="Arial"/>
              <a:sym typeface="Arial"/>
            </a:endParaRPr>
          </a:p>
        </p:txBody>
      </p:sp>
      <p:grpSp>
        <p:nvGrpSpPr>
          <p:cNvPr id="794" name="Google Shape;794;p38"/>
          <p:cNvGrpSpPr/>
          <p:nvPr/>
        </p:nvGrpSpPr>
        <p:grpSpPr>
          <a:xfrm>
            <a:off x="942561" y="1476912"/>
            <a:ext cx="2653440" cy="2193825"/>
            <a:chOff x="942561" y="1476912"/>
            <a:chExt cx="2653440" cy="2193825"/>
          </a:xfrm>
        </p:grpSpPr>
        <p:sp>
          <p:nvSpPr>
            <p:cNvPr id="795" name="Google Shape;795;p38"/>
            <p:cNvSpPr/>
            <p:nvPr/>
          </p:nvSpPr>
          <p:spPr>
            <a:xfrm>
              <a:off x="942561" y="1476912"/>
              <a:ext cx="1742497" cy="1216056"/>
            </a:xfrm>
            <a:custGeom>
              <a:avLst/>
              <a:gdLst/>
              <a:ahLst/>
              <a:cxnLst/>
              <a:rect l="l" t="t" r="r" b="b"/>
              <a:pathLst>
                <a:path w="28555" h="19928" extrusionOk="0">
                  <a:moveTo>
                    <a:pt x="753" y="1"/>
                  </a:moveTo>
                  <a:cubicBezTo>
                    <a:pt x="342" y="1"/>
                    <a:pt x="0" y="320"/>
                    <a:pt x="0" y="731"/>
                  </a:cubicBezTo>
                  <a:lnTo>
                    <a:pt x="0" y="19174"/>
                  </a:lnTo>
                  <a:cubicBezTo>
                    <a:pt x="0" y="19585"/>
                    <a:pt x="342" y="19927"/>
                    <a:pt x="753" y="19927"/>
                  </a:cubicBezTo>
                  <a:lnTo>
                    <a:pt x="27801" y="19927"/>
                  </a:lnTo>
                  <a:cubicBezTo>
                    <a:pt x="28212" y="19927"/>
                    <a:pt x="28554" y="19585"/>
                    <a:pt x="28554" y="19174"/>
                  </a:cubicBezTo>
                  <a:lnTo>
                    <a:pt x="28554" y="731"/>
                  </a:lnTo>
                  <a:cubicBezTo>
                    <a:pt x="28554" y="320"/>
                    <a:pt x="28212" y="1"/>
                    <a:pt x="2780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2561" y="1476912"/>
              <a:ext cx="1742497" cy="179772"/>
            </a:xfrm>
            <a:custGeom>
              <a:avLst/>
              <a:gdLst/>
              <a:ahLst/>
              <a:cxnLst/>
              <a:rect l="l" t="t" r="r" b="b"/>
              <a:pathLst>
                <a:path w="28555" h="2946" extrusionOk="0">
                  <a:moveTo>
                    <a:pt x="753" y="1"/>
                  </a:moveTo>
                  <a:cubicBezTo>
                    <a:pt x="342" y="1"/>
                    <a:pt x="0" y="320"/>
                    <a:pt x="0" y="731"/>
                  </a:cubicBezTo>
                  <a:lnTo>
                    <a:pt x="0" y="2945"/>
                  </a:lnTo>
                  <a:lnTo>
                    <a:pt x="28554" y="2945"/>
                  </a:lnTo>
                  <a:lnTo>
                    <a:pt x="28554" y="731"/>
                  </a:lnTo>
                  <a:cubicBezTo>
                    <a:pt x="28554" y="320"/>
                    <a:pt x="28212" y="1"/>
                    <a:pt x="278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357671" y="1534029"/>
              <a:ext cx="55775" cy="57178"/>
            </a:xfrm>
            <a:custGeom>
              <a:avLst/>
              <a:gdLst/>
              <a:ahLst/>
              <a:cxnLst/>
              <a:rect l="l" t="t" r="r" b="b"/>
              <a:pathLst>
                <a:path w="914" h="937" extrusionOk="0">
                  <a:moveTo>
                    <a:pt x="457" y="115"/>
                  </a:moveTo>
                  <a:cubicBezTo>
                    <a:pt x="640" y="115"/>
                    <a:pt x="799" y="275"/>
                    <a:pt x="799" y="457"/>
                  </a:cubicBezTo>
                  <a:cubicBezTo>
                    <a:pt x="799" y="663"/>
                    <a:pt x="640" y="822"/>
                    <a:pt x="457" y="822"/>
                  </a:cubicBezTo>
                  <a:cubicBezTo>
                    <a:pt x="274" y="822"/>
                    <a:pt x="115" y="663"/>
                    <a:pt x="115" y="457"/>
                  </a:cubicBezTo>
                  <a:cubicBezTo>
                    <a:pt x="115" y="275"/>
                    <a:pt x="274" y="115"/>
                    <a:pt x="457" y="115"/>
                  </a:cubicBezTo>
                  <a:close/>
                  <a:moveTo>
                    <a:pt x="457" y="1"/>
                  </a:moveTo>
                  <a:cubicBezTo>
                    <a:pt x="206" y="1"/>
                    <a:pt x="1" y="206"/>
                    <a:pt x="1" y="457"/>
                  </a:cubicBezTo>
                  <a:cubicBezTo>
                    <a:pt x="1" y="731"/>
                    <a:pt x="206" y="936"/>
                    <a:pt x="457" y="936"/>
                  </a:cubicBezTo>
                  <a:cubicBezTo>
                    <a:pt x="708" y="936"/>
                    <a:pt x="914" y="731"/>
                    <a:pt x="914" y="457"/>
                  </a:cubicBezTo>
                  <a:cubicBezTo>
                    <a:pt x="914" y="206"/>
                    <a:pt x="708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457931" y="1534029"/>
              <a:ext cx="57178" cy="57178"/>
            </a:xfrm>
            <a:custGeom>
              <a:avLst/>
              <a:gdLst/>
              <a:ahLst/>
              <a:cxnLst/>
              <a:rect l="l" t="t" r="r" b="b"/>
              <a:pathLst>
                <a:path w="937" h="937" extrusionOk="0">
                  <a:moveTo>
                    <a:pt x="457" y="115"/>
                  </a:moveTo>
                  <a:cubicBezTo>
                    <a:pt x="663" y="115"/>
                    <a:pt x="800" y="275"/>
                    <a:pt x="800" y="457"/>
                  </a:cubicBezTo>
                  <a:cubicBezTo>
                    <a:pt x="800" y="663"/>
                    <a:pt x="663" y="822"/>
                    <a:pt x="457" y="822"/>
                  </a:cubicBezTo>
                  <a:cubicBezTo>
                    <a:pt x="275" y="822"/>
                    <a:pt x="115" y="663"/>
                    <a:pt x="115" y="457"/>
                  </a:cubicBezTo>
                  <a:cubicBezTo>
                    <a:pt x="115" y="275"/>
                    <a:pt x="275" y="115"/>
                    <a:pt x="457" y="115"/>
                  </a:cubicBezTo>
                  <a:close/>
                  <a:moveTo>
                    <a:pt x="457" y="1"/>
                  </a:moveTo>
                  <a:cubicBezTo>
                    <a:pt x="206" y="1"/>
                    <a:pt x="1" y="206"/>
                    <a:pt x="1" y="457"/>
                  </a:cubicBezTo>
                  <a:cubicBezTo>
                    <a:pt x="1" y="731"/>
                    <a:pt x="206" y="936"/>
                    <a:pt x="457" y="936"/>
                  </a:cubicBezTo>
                  <a:cubicBezTo>
                    <a:pt x="731" y="936"/>
                    <a:pt x="937" y="731"/>
                    <a:pt x="937" y="457"/>
                  </a:cubicBezTo>
                  <a:cubicBezTo>
                    <a:pt x="937" y="206"/>
                    <a:pt x="731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2562402" y="1534029"/>
              <a:ext cx="55775" cy="57178"/>
            </a:xfrm>
            <a:custGeom>
              <a:avLst/>
              <a:gdLst/>
              <a:ahLst/>
              <a:cxnLst/>
              <a:rect l="l" t="t" r="r" b="b"/>
              <a:pathLst>
                <a:path w="914" h="937" extrusionOk="0">
                  <a:moveTo>
                    <a:pt x="457" y="115"/>
                  </a:moveTo>
                  <a:cubicBezTo>
                    <a:pt x="640" y="115"/>
                    <a:pt x="800" y="275"/>
                    <a:pt x="800" y="457"/>
                  </a:cubicBezTo>
                  <a:cubicBezTo>
                    <a:pt x="800" y="663"/>
                    <a:pt x="640" y="822"/>
                    <a:pt x="457" y="822"/>
                  </a:cubicBezTo>
                  <a:cubicBezTo>
                    <a:pt x="275" y="822"/>
                    <a:pt x="115" y="663"/>
                    <a:pt x="115" y="457"/>
                  </a:cubicBezTo>
                  <a:cubicBezTo>
                    <a:pt x="115" y="275"/>
                    <a:pt x="275" y="115"/>
                    <a:pt x="457" y="115"/>
                  </a:cubicBezTo>
                  <a:close/>
                  <a:moveTo>
                    <a:pt x="457" y="1"/>
                  </a:moveTo>
                  <a:cubicBezTo>
                    <a:pt x="206" y="1"/>
                    <a:pt x="1" y="206"/>
                    <a:pt x="1" y="457"/>
                  </a:cubicBezTo>
                  <a:cubicBezTo>
                    <a:pt x="1" y="731"/>
                    <a:pt x="206" y="936"/>
                    <a:pt x="457" y="936"/>
                  </a:cubicBezTo>
                  <a:cubicBezTo>
                    <a:pt x="708" y="936"/>
                    <a:pt x="914" y="731"/>
                    <a:pt x="914" y="457"/>
                  </a:cubicBezTo>
                  <a:cubicBezTo>
                    <a:pt x="914" y="206"/>
                    <a:pt x="708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023288" y="1715900"/>
              <a:ext cx="1581000" cy="893400"/>
            </a:xfrm>
            <a:prstGeom prst="roundRect">
              <a:avLst>
                <a:gd name="adj" fmla="val 419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118061" y="1827914"/>
              <a:ext cx="356615" cy="703467"/>
            </a:xfrm>
            <a:custGeom>
              <a:avLst/>
              <a:gdLst/>
              <a:ahLst/>
              <a:cxnLst/>
              <a:rect l="l" t="t" r="r" b="b"/>
              <a:pathLst>
                <a:path w="5844" h="11528" extrusionOk="0">
                  <a:moveTo>
                    <a:pt x="5752" y="1"/>
                  </a:moveTo>
                  <a:cubicBezTo>
                    <a:pt x="2579" y="1"/>
                    <a:pt x="0" y="2580"/>
                    <a:pt x="0" y="5776"/>
                  </a:cubicBezTo>
                  <a:cubicBezTo>
                    <a:pt x="0" y="8948"/>
                    <a:pt x="2579" y="11528"/>
                    <a:pt x="5752" y="11528"/>
                  </a:cubicBezTo>
                  <a:cubicBezTo>
                    <a:pt x="5798" y="11528"/>
                    <a:pt x="5843" y="1"/>
                    <a:pt x="57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496889" y="1827914"/>
              <a:ext cx="353869" cy="354419"/>
            </a:xfrm>
            <a:custGeom>
              <a:avLst/>
              <a:gdLst/>
              <a:ahLst/>
              <a:cxnLst/>
              <a:rect l="l" t="t" r="r" b="b"/>
              <a:pathLst>
                <a:path w="5799" h="5808" extrusionOk="0">
                  <a:moveTo>
                    <a:pt x="46" y="1"/>
                  </a:moveTo>
                  <a:cubicBezTo>
                    <a:pt x="0" y="1"/>
                    <a:pt x="0" y="2808"/>
                    <a:pt x="0" y="5798"/>
                  </a:cubicBezTo>
                  <a:cubicBezTo>
                    <a:pt x="0" y="5805"/>
                    <a:pt x="498" y="5808"/>
                    <a:pt x="1201" y="5808"/>
                  </a:cubicBezTo>
                  <a:cubicBezTo>
                    <a:pt x="2899" y="5808"/>
                    <a:pt x="5798" y="5792"/>
                    <a:pt x="5798" y="5776"/>
                  </a:cubicBezTo>
                  <a:cubicBezTo>
                    <a:pt x="5798" y="2580"/>
                    <a:pt x="3219" y="1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956510" y="2000669"/>
              <a:ext cx="484824" cy="8421"/>
            </a:xfrm>
            <a:custGeom>
              <a:avLst/>
              <a:gdLst/>
              <a:ahLst/>
              <a:cxnLst/>
              <a:rect l="l" t="t" r="r" b="b"/>
              <a:pathLst>
                <a:path w="7945" h="138" extrusionOk="0">
                  <a:moveTo>
                    <a:pt x="46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37"/>
                    <a:pt x="46" y="137"/>
                  </a:cubicBezTo>
                  <a:lnTo>
                    <a:pt x="7876" y="137"/>
                  </a:lnTo>
                  <a:cubicBezTo>
                    <a:pt x="7921" y="137"/>
                    <a:pt x="7944" y="91"/>
                    <a:pt x="7944" y="69"/>
                  </a:cubicBezTo>
                  <a:cubicBezTo>
                    <a:pt x="7944" y="23"/>
                    <a:pt x="7921" y="0"/>
                    <a:pt x="7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956510" y="2107886"/>
              <a:ext cx="236889" cy="7018"/>
            </a:xfrm>
            <a:custGeom>
              <a:avLst/>
              <a:gdLst/>
              <a:ahLst/>
              <a:cxnLst/>
              <a:rect l="l" t="t" r="r" b="b"/>
              <a:pathLst>
                <a:path w="3882" h="115" extrusionOk="0">
                  <a:moveTo>
                    <a:pt x="46" y="1"/>
                  </a:moveTo>
                  <a:cubicBezTo>
                    <a:pt x="24" y="1"/>
                    <a:pt x="1" y="23"/>
                    <a:pt x="1" y="69"/>
                  </a:cubicBezTo>
                  <a:cubicBezTo>
                    <a:pt x="1" y="92"/>
                    <a:pt x="24" y="115"/>
                    <a:pt x="46" y="115"/>
                  </a:cubicBezTo>
                  <a:lnTo>
                    <a:pt x="3835" y="115"/>
                  </a:lnTo>
                  <a:cubicBezTo>
                    <a:pt x="3858" y="115"/>
                    <a:pt x="3881" y="92"/>
                    <a:pt x="3881" y="69"/>
                  </a:cubicBezTo>
                  <a:cubicBezTo>
                    <a:pt x="3881" y="23"/>
                    <a:pt x="3858" y="1"/>
                    <a:pt x="3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2225375" y="2107886"/>
              <a:ext cx="214555" cy="7018"/>
            </a:xfrm>
            <a:custGeom>
              <a:avLst/>
              <a:gdLst/>
              <a:ahLst/>
              <a:cxnLst/>
              <a:rect l="l" t="t" r="r" b="b"/>
              <a:pathLst>
                <a:path w="3516" h="115" extrusionOk="0">
                  <a:moveTo>
                    <a:pt x="69" y="1"/>
                  </a:moveTo>
                  <a:cubicBezTo>
                    <a:pt x="23" y="1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lnTo>
                    <a:pt x="3470" y="115"/>
                  </a:lnTo>
                  <a:cubicBezTo>
                    <a:pt x="3492" y="115"/>
                    <a:pt x="3515" y="92"/>
                    <a:pt x="3515" y="69"/>
                  </a:cubicBezTo>
                  <a:cubicBezTo>
                    <a:pt x="3515" y="23"/>
                    <a:pt x="3492" y="1"/>
                    <a:pt x="3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587446" y="2241587"/>
              <a:ext cx="1236865" cy="454129"/>
            </a:xfrm>
            <a:custGeom>
              <a:avLst/>
              <a:gdLst/>
              <a:ahLst/>
              <a:cxnLst/>
              <a:rect l="l" t="t" r="r" b="b"/>
              <a:pathLst>
                <a:path w="20269" h="7442" extrusionOk="0">
                  <a:moveTo>
                    <a:pt x="5570" y="1"/>
                  </a:moveTo>
                  <a:cubicBezTo>
                    <a:pt x="4040" y="1"/>
                    <a:pt x="2785" y="1119"/>
                    <a:pt x="2534" y="2580"/>
                  </a:cubicBezTo>
                  <a:lnTo>
                    <a:pt x="2534" y="2671"/>
                  </a:lnTo>
                  <a:cubicBezTo>
                    <a:pt x="2511" y="2808"/>
                    <a:pt x="2511" y="2945"/>
                    <a:pt x="2511" y="3105"/>
                  </a:cubicBezTo>
                  <a:lnTo>
                    <a:pt x="2511" y="4269"/>
                  </a:lnTo>
                  <a:cubicBezTo>
                    <a:pt x="2511" y="5205"/>
                    <a:pt x="2146" y="6095"/>
                    <a:pt x="1461" y="6689"/>
                  </a:cubicBezTo>
                  <a:cubicBezTo>
                    <a:pt x="1050" y="7054"/>
                    <a:pt x="571" y="7305"/>
                    <a:pt x="23" y="7396"/>
                  </a:cubicBezTo>
                  <a:cubicBezTo>
                    <a:pt x="0" y="7419"/>
                    <a:pt x="183" y="7419"/>
                    <a:pt x="365" y="7419"/>
                  </a:cubicBezTo>
                  <a:lnTo>
                    <a:pt x="845" y="7419"/>
                  </a:lnTo>
                  <a:lnTo>
                    <a:pt x="14700" y="7442"/>
                  </a:lnTo>
                  <a:cubicBezTo>
                    <a:pt x="16229" y="7419"/>
                    <a:pt x="17484" y="6301"/>
                    <a:pt x="17713" y="4840"/>
                  </a:cubicBezTo>
                  <a:lnTo>
                    <a:pt x="17735" y="4840"/>
                  </a:lnTo>
                  <a:lnTo>
                    <a:pt x="17735" y="4749"/>
                  </a:lnTo>
                  <a:cubicBezTo>
                    <a:pt x="17758" y="4612"/>
                    <a:pt x="17758" y="4475"/>
                    <a:pt x="17758" y="4315"/>
                  </a:cubicBezTo>
                  <a:lnTo>
                    <a:pt x="17758" y="2694"/>
                  </a:lnTo>
                  <a:cubicBezTo>
                    <a:pt x="17918" y="1370"/>
                    <a:pt x="18945" y="275"/>
                    <a:pt x="20246" y="24"/>
                  </a:cubicBezTo>
                  <a:cubicBezTo>
                    <a:pt x="20269" y="24"/>
                    <a:pt x="20086" y="1"/>
                    <a:pt x="199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931429" y="2241587"/>
              <a:ext cx="1431954" cy="1423594"/>
            </a:xfrm>
            <a:custGeom>
              <a:avLst/>
              <a:gdLst/>
              <a:ahLst/>
              <a:cxnLst/>
              <a:rect l="l" t="t" r="r" b="b"/>
              <a:pathLst>
                <a:path w="23466" h="23329" extrusionOk="0">
                  <a:moveTo>
                    <a:pt x="1" y="1"/>
                  </a:moveTo>
                  <a:cubicBezTo>
                    <a:pt x="2124" y="1"/>
                    <a:pt x="3858" y="1781"/>
                    <a:pt x="3858" y="4018"/>
                  </a:cubicBezTo>
                  <a:lnTo>
                    <a:pt x="3858" y="20749"/>
                  </a:lnTo>
                  <a:cubicBezTo>
                    <a:pt x="3858" y="22164"/>
                    <a:pt x="4954" y="23328"/>
                    <a:pt x="6346" y="23328"/>
                  </a:cubicBezTo>
                  <a:lnTo>
                    <a:pt x="23260" y="23328"/>
                  </a:lnTo>
                  <a:lnTo>
                    <a:pt x="23260" y="5776"/>
                  </a:lnTo>
                  <a:cubicBezTo>
                    <a:pt x="23465" y="2740"/>
                    <a:pt x="21776" y="1"/>
                    <a:pt x="177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2308914" y="3362878"/>
              <a:ext cx="1287087" cy="307859"/>
            </a:xfrm>
            <a:custGeom>
              <a:avLst/>
              <a:gdLst/>
              <a:ahLst/>
              <a:cxnLst/>
              <a:rect l="l" t="t" r="r" b="b"/>
              <a:pathLst>
                <a:path w="21092" h="5045" extrusionOk="0">
                  <a:moveTo>
                    <a:pt x="21091" y="0"/>
                  </a:moveTo>
                  <a:lnTo>
                    <a:pt x="2626" y="23"/>
                  </a:lnTo>
                  <a:lnTo>
                    <a:pt x="2648" y="1826"/>
                  </a:lnTo>
                  <a:cubicBezTo>
                    <a:pt x="2648" y="3378"/>
                    <a:pt x="1507" y="4725"/>
                    <a:pt x="46" y="4999"/>
                  </a:cubicBezTo>
                  <a:cubicBezTo>
                    <a:pt x="1" y="5022"/>
                    <a:pt x="206" y="5022"/>
                    <a:pt x="389" y="5022"/>
                  </a:cubicBezTo>
                  <a:lnTo>
                    <a:pt x="868" y="5022"/>
                  </a:lnTo>
                  <a:lnTo>
                    <a:pt x="15179" y="5045"/>
                  </a:lnTo>
                  <a:lnTo>
                    <a:pt x="17919" y="5045"/>
                  </a:lnTo>
                  <a:cubicBezTo>
                    <a:pt x="19676" y="5022"/>
                    <a:pt x="21091" y="3584"/>
                    <a:pt x="21091" y="1826"/>
                  </a:cubicBezTo>
                  <a:lnTo>
                    <a:pt x="21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356268" y="2681743"/>
              <a:ext cx="838571" cy="7018"/>
            </a:xfrm>
            <a:custGeom>
              <a:avLst/>
              <a:gdLst/>
              <a:ahLst/>
              <a:cxnLst/>
              <a:rect l="l" t="t" r="r" b="b"/>
              <a:pathLst>
                <a:path w="13742" h="115" extrusionOk="0">
                  <a:moveTo>
                    <a:pt x="46" y="1"/>
                  </a:moveTo>
                  <a:cubicBezTo>
                    <a:pt x="24" y="1"/>
                    <a:pt x="1" y="23"/>
                    <a:pt x="1" y="69"/>
                  </a:cubicBezTo>
                  <a:cubicBezTo>
                    <a:pt x="1" y="92"/>
                    <a:pt x="24" y="115"/>
                    <a:pt x="46" y="115"/>
                  </a:cubicBezTo>
                  <a:lnTo>
                    <a:pt x="13673" y="115"/>
                  </a:lnTo>
                  <a:cubicBezTo>
                    <a:pt x="13719" y="115"/>
                    <a:pt x="13742" y="92"/>
                    <a:pt x="13742" y="69"/>
                  </a:cubicBezTo>
                  <a:cubicBezTo>
                    <a:pt x="13742" y="23"/>
                    <a:pt x="13719" y="1"/>
                    <a:pt x="1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2368838" y="2502093"/>
              <a:ext cx="452726" cy="13974"/>
            </a:xfrm>
            <a:custGeom>
              <a:avLst/>
              <a:gdLst/>
              <a:ahLst/>
              <a:cxnLst/>
              <a:rect l="l" t="t" r="r" b="b"/>
              <a:pathLst>
                <a:path w="7419" h="229" extrusionOk="0">
                  <a:moveTo>
                    <a:pt x="114" y="0"/>
                  </a:moveTo>
                  <a:cubicBezTo>
                    <a:pt x="46" y="0"/>
                    <a:pt x="0" y="46"/>
                    <a:pt x="0" y="114"/>
                  </a:cubicBezTo>
                  <a:cubicBezTo>
                    <a:pt x="0" y="183"/>
                    <a:pt x="46" y="228"/>
                    <a:pt x="114" y="228"/>
                  </a:cubicBezTo>
                  <a:lnTo>
                    <a:pt x="7304" y="228"/>
                  </a:lnTo>
                  <a:cubicBezTo>
                    <a:pt x="7373" y="228"/>
                    <a:pt x="7418" y="183"/>
                    <a:pt x="7418" y="114"/>
                  </a:cubicBezTo>
                  <a:cubicBezTo>
                    <a:pt x="7418" y="46"/>
                    <a:pt x="7373" y="0"/>
                    <a:pt x="7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2356268" y="3028596"/>
              <a:ext cx="406776" cy="7018"/>
            </a:xfrm>
            <a:custGeom>
              <a:avLst/>
              <a:gdLst/>
              <a:ahLst/>
              <a:cxnLst/>
              <a:rect l="l" t="t" r="r" b="b"/>
              <a:pathLst>
                <a:path w="6666" h="115" extrusionOk="0">
                  <a:moveTo>
                    <a:pt x="46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14"/>
                    <a:pt x="46" y="114"/>
                  </a:cubicBezTo>
                  <a:lnTo>
                    <a:pt x="6597" y="114"/>
                  </a:lnTo>
                  <a:cubicBezTo>
                    <a:pt x="6643" y="114"/>
                    <a:pt x="6666" y="91"/>
                    <a:pt x="6666" y="69"/>
                  </a:cubicBezTo>
                  <a:cubicBezTo>
                    <a:pt x="6666" y="23"/>
                    <a:pt x="6643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2356268" y="2844735"/>
              <a:ext cx="278629" cy="7018"/>
            </a:xfrm>
            <a:custGeom>
              <a:avLst/>
              <a:gdLst/>
              <a:ahLst/>
              <a:cxnLst/>
              <a:rect l="l" t="t" r="r" b="b"/>
              <a:pathLst>
                <a:path w="4566" h="115" extrusionOk="0">
                  <a:moveTo>
                    <a:pt x="46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14"/>
                    <a:pt x="46" y="114"/>
                  </a:cubicBezTo>
                  <a:lnTo>
                    <a:pt x="4497" y="114"/>
                  </a:lnTo>
                  <a:cubicBezTo>
                    <a:pt x="4543" y="114"/>
                    <a:pt x="4566" y="91"/>
                    <a:pt x="4566" y="69"/>
                  </a:cubicBezTo>
                  <a:cubicBezTo>
                    <a:pt x="4566" y="23"/>
                    <a:pt x="4543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722586" y="2844735"/>
              <a:ext cx="472253" cy="7018"/>
            </a:xfrm>
            <a:custGeom>
              <a:avLst/>
              <a:gdLst/>
              <a:ahLst/>
              <a:cxnLst/>
              <a:rect l="l" t="t" r="r" b="b"/>
              <a:pathLst>
                <a:path w="7739" h="115" extrusionOk="0">
                  <a:moveTo>
                    <a:pt x="46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14"/>
                    <a:pt x="46" y="114"/>
                  </a:cubicBezTo>
                  <a:lnTo>
                    <a:pt x="7670" y="114"/>
                  </a:lnTo>
                  <a:cubicBezTo>
                    <a:pt x="7716" y="114"/>
                    <a:pt x="7739" y="91"/>
                    <a:pt x="7739" y="69"/>
                  </a:cubicBezTo>
                  <a:cubicBezTo>
                    <a:pt x="7739" y="23"/>
                    <a:pt x="7716" y="0"/>
                    <a:pt x="7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356268" y="3226371"/>
              <a:ext cx="278629" cy="7018"/>
            </a:xfrm>
            <a:custGeom>
              <a:avLst/>
              <a:gdLst/>
              <a:ahLst/>
              <a:cxnLst/>
              <a:rect l="l" t="t" r="r" b="b"/>
              <a:pathLst>
                <a:path w="4566" h="115" extrusionOk="0">
                  <a:moveTo>
                    <a:pt x="46" y="0"/>
                  </a:moveTo>
                  <a:cubicBezTo>
                    <a:pt x="24" y="0"/>
                    <a:pt x="1" y="23"/>
                    <a:pt x="1" y="46"/>
                  </a:cubicBezTo>
                  <a:cubicBezTo>
                    <a:pt x="1" y="92"/>
                    <a:pt x="24" y="114"/>
                    <a:pt x="46" y="114"/>
                  </a:cubicBezTo>
                  <a:lnTo>
                    <a:pt x="4497" y="114"/>
                  </a:lnTo>
                  <a:cubicBezTo>
                    <a:pt x="4543" y="114"/>
                    <a:pt x="4566" y="92"/>
                    <a:pt x="4566" y="46"/>
                  </a:cubicBezTo>
                  <a:cubicBezTo>
                    <a:pt x="4566" y="23"/>
                    <a:pt x="4543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689145" y="3226371"/>
              <a:ext cx="73898" cy="7018"/>
            </a:xfrm>
            <a:custGeom>
              <a:avLst/>
              <a:gdLst/>
              <a:ahLst/>
              <a:cxnLst/>
              <a:rect l="l" t="t" r="r" b="b"/>
              <a:pathLst>
                <a:path w="1211" h="115" extrusionOk="0">
                  <a:moveTo>
                    <a:pt x="69" y="0"/>
                  </a:moveTo>
                  <a:cubicBezTo>
                    <a:pt x="24" y="0"/>
                    <a:pt x="1" y="23"/>
                    <a:pt x="1" y="46"/>
                  </a:cubicBezTo>
                  <a:cubicBezTo>
                    <a:pt x="1" y="92"/>
                    <a:pt x="24" y="114"/>
                    <a:pt x="69" y="114"/>
                  </a:cubicBezTo>
                  <a:lnTo>
                    <a:pt x="1142" y="114"/>
                  </a:lnTo>
                  <a:cubicBezTo>
                    <a:pt x="1188" y="114"/>
                    <a:pt x="1211" y="92"/>
                    <a:pt x="1211" y="46"/>
                  </a:cubicBezTo>
                  <a:cubicBezTo>
                    <a:pt x="1211" y="23"/>
                    <a:pt x="1188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847987" y="2981243"/>
              <a:ext cx="87811" cy="277225"/>
            </a:xfrm>
            <a:custGeom>
              <a:avLst/>
              <a:gdLst/>
              <a:ahLst/>
              <a:cxnLst/>
              <a:rect l="l" t="t" r="r" b="b"/>
              <a:pathLst>
                <a:path w="1439" h="4543" extrusionOk="0">
                  <a:moveTo>
                    <a:pt x="0" y="0"/>
                  </a:moveTo>
                  <a:lnTo>
                    <a:pt x="0" y="4542"/>
                  </a:lnTo>
                  <a:lnTo>
                    <a:pt x="1438" y="4542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2973327" y="3089863"/>
              <a:ext cx="94768" cy="172755"/>
            </a:xfrm>
            <a:custGeom>
              <a:avLst/>
              <a:gdLst/>
              <a:ahLst/>
              <a:cxnLst/>
              <a:rect l="l" t="t" r="r" b="b"/>
              <a:pathLst>
                <a:path w="1553" h="2831" extrusionOk="0">
                  <a:moveTo>
                    <a:pt x="1438" y="115"/>
                  </a:moveTo>
                  <a:lnTo>
                    <a:pt x="1438" y="2717"/>
                  </a:lnTo>
                  <a:lnTo>
                    <a:pt x="114" y="2717"/>
                  </a:lnTo>
                  <a:lnTo>
                    <a:pt x="114" y="115"/>
                  </a:lnTo>
                  <a:close/>
                  <a:moveTo>
                    <a:pt x="46" y="0"/>
                  </a:moveTo>
                  <a:cubicBezTo>
                    <a:pt x="23" y="0"/>
                    <a:pt x="0" y="23"/>
                    <a:pt x="0" y="46"/>
                  </a:cubicBezTo>
                  <a:lnTo>
                    <a:pt x="0" y="2762"/>
                  </a:lnTo>
                  <a:cubicBezTo>
                    <a:pt x="0" y="2808"/>
                    <a:pt x="23" y="2831"/>
                    <a:pt x="46" y="2831"/>
                  </a:cubicBezTo>
                  <a:lnTo>
                    <a:pt x="1484" y="2831"/>
                  </a:lnTo>
                  <a:cubicBezTo>
                    <a:pt x="1530" y="2831"/>
                    <a:pt x="1552" y="2808"/>
                    <a:pt x="1552" y="2762"/>
                  </a:cubicBezTo>
                  <a:lnTo>
                    <a:pt x="1552" y="46"/>
                  </a:lnTo>
                  <a:cubicBezTo>
                    <a:pt x="1552" y="23"/>
                    <a:pt x="1530" y="0"/>
                    <a:pt x="1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3104220" y="2953355"/>
              <a:ext cx="86469" cy="305113"/>
            </a:xfrm>
            <a:custGeom>
              <a:avLst/>
              <a:gdLst/>
              <a:ahLst/>
              <a:cxnLst/>
              <a:rect l="l" t="t" r="r" b="b"/>
              <a:pathLst>
                <a:path w="1417" h="5000" extrusionOk="0">
                  <a:moveTo>
                    <a:pt x="1" y="1"/>
                  </a:moveTo>
                  <a:lnTo>
                    <a:pt x="1" y="4999"/>
                  </a:lnTo>
                  <a:lnTo>
                    <a:pt x="1416" y="4999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2399472" y="1865565"/>
              <a:ext cx="720127" cy="225661"/>
            </a:xfrm>
            <a:custGeom>
              <a:avLst/>
              <a:gdLst/>
              <a:ahLst/>
              <a:cxnLst/>
              <a:rect l="l" t="t" r="r" b="b"/>
              <a:pathLst>
                <a:path w="11801" h="3698" extrusionOk="0">
                  <a:moveTo>
                    <a:pt x="7282" y="0"/>
                  </a:moveTo>
                  <a:lnTo>
                    <a:pt x="3515" y="3538"/>
                  </a:lnTo>
                  <a:lnTo>
                    <a:pt x="114" y="46"/>
                  </a:lnTo>
                  <a:cubicBezTo>
                    <a:pt x="103" y="34"/>
                    <a:pt x="86" y="29"/>
                    <a:pt x="69" y="29"/>
                  </a:cubicBezTo>
                  <a:cubicBezTo>
                    <a:pt x="52" y="29"/>
                    <a:pt x="35" y="34"/>
                    <a:pt x="23" y="46"/>
                  </a:cubicBezTo>
                  <a:cubicBezTo>
                    <a:pt x="0" y="69"/>
                    <a:pt x="0" y="91"/>
                    <a:pt x="23" y="114"/>
                  </a:cubicBezTo>
                  <a:lnTo>
                    <a:pt x="3515" y="3698"/>
                  </a:lnTo>
                  <a:lnTo>
                    <a:pt x="7304" y="160"/>
                  </a:lnTo>
                  <a:lnTo>
                    <a:pt x="11687" y="3561"/>
                  </a:lnTo>
                  <a:cubicBezTo>
                    <a:pt x="11698" y="3572"/>
                    <a:pt x="11715" y="3578"/>
                    <a:pt x="11732" y="3578"/>
                  </a:cubicBezTo>
                  <a:cubicBezTo>
                    <a:pt x="11750" y="3578"/>
                    <a:pt x="11767" y="3572"/>
                    <a:pt x="11778" y="3561"/>
                  </a:cubicBezTo>
                  <a:cubicBezTo>
                    <a:pt x="11801" y="3515"/>
                    <a:pt x="11778" y="3492"/>
                    <a:pt x="11755" y="3469"/>
                  </a:cubicBezTo>
                  <a:lnTo>
                    <a:pt x="72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2346504" y="1812598"/>
              <a:ext cx="114295" cy="115699"/>
            </a:xfrm>
            <a:custGeom>
              <a:avLst/>
              <a:gdLst/>
              <a:ahLst/>
              <a:cxnLst/>
              <a:rect l="l" t="t" r="r" b="b"/>
              <a:pathLst>
                <a:path w="1873" h="1896" extrusionOk="0">
                  <a:moveTo>
                    <a:pt x="937" y="1"/>
                  </a:moveTo>
                  <a:cubicBezTo>
                    <a:pt x="412" y="1"/>
                    <a:pt x="1" y="434"/>
                    <a:pt x="1" y="937"/>
                  </a:cubicBezTo>
                  <a:cubicBezTo>
                    <a:pt x="1" y="1461"/>
                    <a:pt x="412" y="1895"/>
                    <a:pt x="937" y="1895"/>
                  </a:cubicBezTo>
                  <a:cubicBezTo>
                    <a:pt x="1462" y="1895"/>
                    <a:pt x="1873" y="1461"/>
                    <a:pt x="1873" y="937"/>
                  </a:cubicBezTo>
                  <a:cubicBezTo>
                    <a:pt x="1873" y="434"/>
                    <a:pt x="1462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2786659" y="1812598"/>
              <a:ext cx="115699" cy="115699"/>
            </a:xfrm>
            <a:custGeom>
              <a:avLst/>
              <a:gdLst/>
              <a:ahLst/>
              <a:cxnLst/>
              <a:rect l="l" t="t" r="r" b="b"/>
              <a:pathLst>
                <a:path w="1896" h="1896" extrusionOk="0">
                  <a:moveTo>
                    <a:pt x="937" y="1"/>
                  </a:moveTo>
                  <a:cubicBezTo>
                    <a:pt x="434" y="1"/>
                    <a:pt x="1" y="434"/>
                    <a:pt x="1" y="937"/>
                  </a:cubicBezTo>
                  <a:cubicBezTo>
                    <a:pt x="1" y="1461"/>
                    <a:pt x="434" y="1895"/>
                    <a:pt x="937" y="1895"/>
                  </a:cubicBezTo>
                  <a:cubicBezTo>
                    <a:pt x="1462" y="1895"/>
                    <a:pt x="1895" y="1461"/>
                    <a:pt x="1895" y="937"/>
                  </a:cubicBezTo>
                  <a:cubicBezTo>
                    <a:pt x="1895" y="434"/>
                    <a:pt x="1462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2556849" y="2022943"/>
              <a:ext cx="114295" cy="114234"/>
            </a:xfrm>
            <a:custGeom>
              <a:avLst/>
              <a:gdLst/>
              <a:ahLst/>
              <a:cxnLst/>
              <a:rect l="l" t="t" r="r" b="b"/>
              <a:pathLst>
                <a:path w="1873" h="1872" extrusionOk="0">
                  <a:moveTo>
                    <a:pt x="936" y="0"/>
                  </a:moveTo>
                  <a:cubicBezTo>
                    <a:pt x="411" y="0"/>
                    <a:pt x="1" y="411"/>
                    <a:pt x="1" y="936"/>
                  </a:cubicBezTo>
                  <a:cubicBezTo>
                    <a:pt x="1" y="1461"/>
                    <a:pt x="411" y="1872"/>
                    <a:pt x="936" y="1872"/>
                  </a:cubicBezTo>
                  <a:cubicBezTo>
                    <a:pt x="1461" y="1872"/>
                    <a:pt x="1872" y="1461"/>
                    <a:pt x="1872" y="936"/>
                  </a:cubicBezTo>
                  <a:cubicBezTo>
                    <a:pt x="1872" y="411"/>
                    <a:pt x="1461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056867" y="2022943"/>
              <a:ext cx="115699" cy="114234"/>
            </a:xfrm>
            <a:custGeom>
              <a:avLst/>
              <a:gdLst/>
              <a:ahLst/>
              <a:cxnLst/>
              <a:rect l="l" t="t" r="r" b="b"/>
              <a:pathLst>
                <a:path w="1896" h="1872" extrusionOk="0">
                  <a:moveTo>
                    <a:pt x="959" y="0"/>
                  </a:moveTo>
                  <a:cubicBezTo>
                    <a:pt x="435" y="0"/>
                    <a:pt x="1" y="411"/>
                    <a:pt x="1" y="936"/>
                  </a:cubicBezTo>
                  <a:cubicBezTo>
                    <a:pt x="1" y="1461"/>
                    <a:pt x="435" y="1872"/>
                    <a:pt x="959" y="1872"/>
                  </a:cubicBezTo>
                  <a:cubicBezTo>
                    <a:pt x="1462" y="1872"/>
                    <a:pt x="1895" y="1461"/>
                    <a:pt x="1895" y="936"/>
                  </a:cubicBezTo>
                  <a:cubicBezTo>
                    <a:pt x="1895" y="411"/>
                    <a:pt x="1462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 rot="5400000">
              <a:off x="1497102" y="2204828"/>
              <a:ext cx="262477" cy="262870"/>
            </a:xfrm>
            <a:custGeom>
              <a:avLst/>
              <a:gdLst/>
              <a:ahLst/>
              <a:cxnLst/>
              <a:rect l="l" t="t" r="r" b="b"/>
              <a:pathLst>
                <a:path w="5799" h="5808" extrusionOk="0">
                  <a:moveTo>
                    <a:pt x="46" y="1"/>
                  </a:moveTo>
                  <a:cubicBezTo>
                    <a:pt x="0" y="1"/>
                    <a:pt x="0" y="2808"/>
                    <a:pt x="0" y="5798"/>
                  </a:cubicBezTo>
                  <a:cubicBezTo>
                    <a:pt x="0" y="5805"/>
                    <a:pt x="498" y="5808"/>
                    <a:pt x="1201" y="5808"/>
                  </a:cubicBezTo>
                  <a:cubicBezTo>
                    <a:pt x="2899" y="5808"/>
                    <a:pt x="5798" y="5792"/>
                    <a:pt x="5798" y="5776"/>
                  </a:cubicBezTo>
                  <a:cubicBezTo>
                    <a:pt x="5798" y="2580"/>
                    <a:pt x="3219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38"/>
          <p:cNvSpPr/>
          <p:nvPr/>
        </p:nvSpPr>
        <p:spPr>
          <a:xfrm>
            <a:off x="6142823" y="447493"/>
            <a:ext cx="160131" cy="74943"/>
          </a:xfrm>
          <a:custGeom>
            <a:avLst/>
            <a:gdLst/>
            <a:ahLst/>
            <a:cxnLst/>
            <a:rect l="l" t="t" r="r" b="b"/>
            <a:pathLst>
              <a:path w="3220" h="1507" extrusionOk="0">
                <a:moveTo>
                  <a:pt x="777" y="0"/>
                </a:moveTo>
                <a:cubicBezTo>
                  <a:pt x="343" y="0"/>
                  <a:pt x="1" y="343"/>
                  <a:pt x="1" y="754"/>
                </a:cubicBezTo>
                <a:cubicBezTo>
                  <a:pt x="1" y="1187"/>
                  <a:pt x="343" y="1507"/>
                  <a:pt x="777" y="1507"/>
                </a:cubicBezTo>
                <a:lnTo>
                  <a:pt x="2466" y="1507"/>
                </a:lnTo>
                <a:cubicBezTo>
                  <a:pt x="2877" y="1507"/>
                  <a:pt x="3219" y="1187"/>
                  <a:pt x="3219" y="754"/>
                </a:cubicBezTo>
                <a:cubicBezTo>
                  <a:pt x="3219" y="343"/>
                  <a:pt x="2877" y="0"/>
                  <a:pt x="2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/>
          <p:nvPr/>
        </p:nvSpPr>
        <p:spPr>
          <a:xfrm>
            <a:off x="6139442" y="442967"/>
            <a:ext cx="168038" cy="84044"/>
          </a:xfrm>
          <a:custGeom>
            <a:avLst/>
            <a:gdLst/>
            <a:ahLst/>
            <a:cxnLst/>
            <a:rect l="l" t="t" r="r" b="b"/>
            <a:pathLst>
              <a:path w="3379" h="1690" extrusionOk="0">
                <a:moveTo>
                  <a:pt x="2534" y="160"/>
                </a:moveTo>
                <a:cubicBezTo>
                  <a:pt x="2899" y="160"/>
                  <a:pt x="3219" y="457"/>
                  <a:pt x="3219" y="845"/>
                </a:cubicBezTo>
                <a:cubicBezTo>
                  <a:pt x="3219" y="1233"/>
                  <a:pt x="2899" y="1529"/>
                  <a:pt x="2534" y="1529"/>
                </a:cubicBezTo>
                <a:lnTo>
                  <a:pt x="845" y="1529"/>
                </a:lnTo>
                <a:cubicBezTo>
                  <a:pt x="457" y="1529"/>
                  <a:pt x="160" y="1233"/>
                  <a:pt x="160" y="845"/>
                </a:cubicBezTo>
                <a:cubicBezTo>
                  <a:pt x="160" y="457"/>
                  <a:pt x="457" y="160"/>
                  <a:pt x="845" y="160"/>
                </a:cubicBezTo>
                <a:close/>
                <a:moveTo>
                  <a:pt x="845" y="0"/>
                </a:moveTo>
                <a:cubicBezTo>
                  <a:pt x="366" y="0"/>
                  <a:pt x="0" y="388"/>
                  <a:pt x="0" y="845"/>
                </a:cubicBezTo>
                <a:cubicBezTo>
                  <a:pt x="0" y="1301"/>
                  <a:pt x="366" y="1689"/>
                  <a:pt x="845" y="1689"/>
                </a:cubicBezTo>
                <a:lnTo>
                  <a:pt x="2534" y="1689"/>
                </a:lnTo>
                <a:cubicBezTo>
                  <a:pt x="2991" y="1689"/>
                  <a:pt x="3379" y="1301"/>
                  <a:pt x="3379" y="845"/>
                </a:cubicBezTo>
                <a:cubicBezTo>
                  <a:pt x="3379" y="388"/>
                  <a:pt x="2991" y="0"/>
                  <a:pt x="2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8"/>
          <p:cNvSpPr/>
          <p:nvPr/>
        </p:nvSpPr>
        <p:spPr>
          <a:xfrm>
            <a:off x="6143967" y="629107"/>
            <a:ext cx="157843" cy="157843"/>
          </a:xfrm>
          <a:custGeom>
            <a:avLst/>
            <a:gdLst/>
            <a:ahLst/>
            <a:cxnLst/>
            <a:rect l="l" t="t" r="r" b="b"/>
            <a:pathLst>
              <a:path w="3174" h="3174" extrusionOk="0">
                <a:moveTo>
                  <a:pt x="1598" y="1"/>
                </a:moveTo>
                <a:cubicBezTo>
                  <a:pt x="708" y="1"/>
                  <a:pt x="1" y="708"/>
                  <a:pt x="1" y="1598"/>
                </a:cubicBezTo>
                <a:cubicBezTo>
                  <a:pt x="1" y="2466"/>
                  <a:pt x="708" y="3173"/>
                  <a:pt x="1598" y="3173"/>
                </a:cubicBezTo>
                <a:cubicBezTo>
                  <a:pt x="2466" y="3173"/>
                  <a:pt x="3173" y="2466"/>
                  <a:pt x="3173" y="1598"/>
                </a:cubicBezTo>
                <a:cubicBezTo>
                  <a:pt x="3173" y="708"/>
                  <a:pt x="2466" y="1"/>
                  <a:pt x="1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8"/>
          <p:cNvSpPr/>
          <p:nvPr/>
        </p:nvSpPr>
        <p:spPr>
          <a:xfrm>
            <a:off x="6140585" y="625725"/>
            <a:ext cx="165750" cy="165750"/>
          </a:xfrm>
          <a:custGeom>
            <a:avLst/>
            <a:gdLst/>
            <a:ahLst/>
            <a:cxnLst/>
            <a:rect l="l" t="t" r="r" b="b"/>
            <a:pathLst>
              <a:path w="3333" h="3333" extrusionOk="0">
                <a:moveTo>
                  <a:pt x="1666" y="137"/>
                </a:moveTo>
                <a:cubicBezTo>
                  <a:pt x="2488" y="137"/>
                  <a:pt x="3173" y="822"/>
                  <a:pt x="3173" y="1666"/>
                </a:cubicBezTo>
                <a:cubicBezTo>
                  <a:pt x="3173" y="2488"/>
                  <a:pt x="2488" y="3173"/>
                  <a:pt x="1666" y="3173"/>
                </a:cubicBezTo>
                <a:cubicBezTo>
                  <a:pt x="822" y="3173"/>
                  <a:pt x="160" y="2488"/>
                  <a:pt x="160" y="1666"/>
                </a:cubicBezTo>
                <a:cubicBezTo>
                  <a:pt x="160" y="822"/>
                  <a:pt x="822" y="137"/>
                  <a:pt x="1666" y="137"/>
                </a:cubicBezTo>
                <a:close/>
                <a:moveTo>
                  <a:pt x="1666" y="0"/>
                </a:moveTo>
                <a:cubicBezTo>
                  <a:pt x="753" y="0"/>
                  <a:pt x="0" y="730"/>
                  <a:pt x="0" y="1666"/>
                </a:cubicBezTo>
                <a:cubicBezTo>
                  <a:pt x="0" y="2579"/>
                  <a:pt x="753" y="3333"/>
                  <a:pt x="1666" y="3333"/>
                </a:cubicBezTo>
                <a:cubicBezTo>
                  <a:pt x="2580" y="3333"/>
                  <a:pt x="3333" y="2579"/>
                  <a:pt x="3333" y="1666"/>
                </a:cubicBezTo>
                <a:cubicBezTo>
                  <a:pt x="3333" y="730"/>
                  <a:pt x="2580" y="0"/>
                  <a:pt x="16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8"/>
          <p:cNvSpPr/>
          <p:nvPr/>
        </p:nvSpPr>
        <p:spPr>
          <a:xfrm>
            <a:off x="6218909" y="-106450"/>
            <a:ext cx="50" cy="553992"/>
          </a:xfrm>
          <a:custGeom>
            <a:avLst/>
            <a:gdLst/>
            <a:ahLst/>
            <a:cxnLst/>
            <a:rect l="l" t="t" r="r" b="b"/>
            <a:pathLst>
              <a:path w="1" h="11140" extrusionOk="0">
                <a:moveTo>
                  <a:pt x="0" y="11139"/>
                </a:moveTo>
                <a:lnTo>
                  <a:pt x="0" y="1"/>
                </a:lnTo>
              </a:path>
            </a:pathLst>
          </a:custGeom>
          <a:solidFill>
            <a:srgbClr val="F6EE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8"/>
          <p:cNvSpPr/>
          <p:nvPr/>
        </p:nvSpPr>
        <p:spPr>
          <a:xfrm>
            <a:off x="6214334" y="-106450"/>
            <a:ext cx="8007" cy="553992"/>
          </a:xfrm>
          <a:custGeom>
            <a:avLst/>
            <a:gdLst/>
            <a:ahLst/>
            <a:cxnLst/>
            <a:rect l="l" t="t" r="r" b="b"/>
            <a:pathLst>
              <a:path w="161" h="11140" extrusionOk="0">
                <a:moveTo>
                  <a:pt x="1" y="1"/>
                </a:moveTo>
                <a:lnTo>
                  <a:pt x="1" y="11139"/>
                </a:lnTo>
                <a:lnTo>
                  <a:pt x="161" y="11139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>
            <a:off x="5986225" y="476982"/>
            <a:ext cx="474474" cy="239002"/>
          </a:xfrm>
          <a:custGeom>
            <a:avLst/>
            <a:gdLst/>
            <a:ahLst/>
            <a:cxnLst/>
            <a:rect l="l" t="t" r="r" b="b"/>
            <a:pathLst>
              <a:path w="9541" h="4806" extrusionOk="0">
                <a:moveTo>
                  <a:pt x="4770" y="1"/>
                </a:moveTo>
                <a:cubicBezTo>
                  <a:pt x="2123" y="1"/>
                  <a:pt x="0" y="2147"/>
                  <a:pt x="0" y="4771"/>
                </a:cubicBezTo>
                <a:cubicBezTo>
                  <a:pt x="0" y="4794"/>
                  <a:pt x="2385" y="4806"/>
                  <a:pt x="4770" y="4806"/>
                </a:cubicBezTo>
                <a:cubicBezTo>
                  <a:pt x="7156" y="4806"/>
                  <a:pt x="9541" y="4794"/>
                  <a:pt x="9541" y="4771"/>
                </a:cubicBezTo>
                <a:cubicBezTo>
                  <a:pt x="9541" y="2147"/>
                  <a:pt x="7395" y="1"/>
                  <a:pt x="4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>
            <a:off x="5981650" y="473601"/>
            <a:ext cx="482480" cy="246362"/>
          </a:xfrm>
          <a:custGeom>
            <a:avLst/>
            <a:gdLst/>
            <a:ahLst/>
            <a:cxnLst/>
            <a:rect l="l" t="t" r="r" b="b"/>
            <a:pathLst>
              <a:path w="9702" h="4954" extrusionOk="0">
                <a:moveTo>
                  <a:pt x="4862" y="137"/>
                </a:moveTo>
                <a:cubicBezTo>
                  <a:pt x="7419" y="137"/>
                  <a:pt x="9519" y="2215"/>
                  <a:pt x="9542" y="4771"/>
                </a:cubicBezTo>
                <a:cubicBezTo>
                  <a:pt x="9142" y="4782"/>
                  <a:pt x="6997" y="4788"/>
                  <a:pt x="4851" y="4788"/>
                </a:cubicBezTo>
                <a:cubicBezTo>
                  <a:pt x="2706" y="4788"/>
                  <a:pt x="560" y="4782"/>
                  <a:pt x="160" y="4771"/>
                </a:cubicBezTo>
                <a:cubicBezTo>
                  <a:pt x="206" y="2215"/>
                  <a:pt x="2283" y="137"/>
                  <a:pt x="4862" y="137"/>
                </a:cubicBezTo>
                <a:close/>
                <a:moveTo>
                  <a:pt x="4862" y="0"/>
                </a:moveTo>
                <a:cubicBezTo>
                  <a:pt x="2192" y="0"/>
                  <a:pt x="1" y="2169"/>
                  <a:pt x="1" y="4839"/>
                </a:cubicBezTo>
                <a:cubicBezTo>
                  <a:pt x="1" y="4931"/>
                  <a:pt x="1" y="4931"/>
                  <a:pt x="1553" y="4931"/>
                </a:cubicBezTo>
                <a:cubicBezTo>
                  <a:pt x="2443" y="4954"/>
                  <a:pt x="3607" y="4954"/>
                  <a:pt x="4794" y="4954"/>
                </a:cubicBezTo>
                <a:cubicBezTo>
                  <a:pt x="6004" y="4954"/>
                  <a:pt x="7214" y="4954"/>
                  <a:pt x="8104" y="4931"/>
                </a:cubicBezTo>
                <a:cubicBezTo>
                  <a:pt x="9701" y="4931"/>
                  <a:pt x="9701" y="4931"/>
                  <a:pt x="9701" y="4839"/>
                </a:cubicBezTo>
                <a:cubicBezTo>
                  <a:pt x="9701" y="2169"/>
                  <a:pt x="7533" y="0"/>
                  <a:pt x="48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>
            <a:off x="7124665" y="597063"/>
            <a:ext cx="203367" cy="95178"/>
          </a:xfrm>
          <a:custGeom>
            <a:avLst/>
            <a:gdLst/>
            <a:ahLst/>
            <a:cxnLst/>
            <a:rect l="l" t="t" r="r" b="b"/>
            <a:pathLst>
              <a:path w="3220" h="1507" extrusionOk="0">
                <a:moveTo>
                  <a:pt x="777" y="0"/>
                </a:moveTo>
                <a:cubicBezTo>
                  <a:pt x="343" y="0"/>
                  <a:pt x="1" y="343"/>
                  <a:pt x="1" y="754"/>
                </a:cubicBezTo>
                <a:cubicBezTo>
                  <a:pt x="1" y="1187"/>
                  <a:pt x="343" y="1507"/>
                  <a:pt x="777" y="1507"/>
                </a:cubicBezTo>
                <a:lnTo>
                  <a:pt x="2466" y="1507"/>
                </a:lnTo>
                <a:cubicBezTo>
                  <a:pt x="2877" y="1507"/>
                  <a:pt x="3219" y="1187"/>
                  <a:pt x="3219" y="754"/>
                </a:cubicBezTo>
                <a:cubicBezTo>
                  <a:pt x="3219" y="343"/>
                  <a:pt x="2877" y="0"/>
                  <a:pt x="2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>
            <a:off x="7120370" y="591316"/>
            <a:ext cx="213409" cy="106736"/>
          </a:xfrm>
          <a:custGeom>
            <a:avLst/>
            <a:gdLst/>
            <a:ahLst/>
            <a:cxnLst/>
            <a:rect l="l" t="t" r="r" b="b"/>
            <a:pathLst>
              <a:path w="3379" h="1690" extrusionOk="0">
                <a:moveTo>
                  <a:pt x="2534" y="160"/>
                </a:moveTo>
                <a:cubicBezTo>
                  <a:pt x="2899" y="160"/>
                  <a:pt x="3219" y="457"/>
                  <a:pt x="3219" y="845"/>
                </a:cubicBezTo>
                <a:cubicBezTo>
                  <a:pt x="3219" y="1233"/>
                  <a:pt x="2899" y="1529"/>
                  <a:pt x="2534" y="1529"/>
                </a:cubicBezTo>
                <a:lnTo>
                  <a:pt x="845" y="1529"/>
                </a:lnTo>
                <a:cubicBezTo>
                  <a:pt x="457" y="1529"/>
                  <a:pt x="160" y="1233"/>
                  <a:pt x="160" y="845"/>
                </a:cubicBezTo>
                <a:cubicBezTo>
                  <a:pt x="160" y="457"/>
                  <a:pt x="457" y="160"/>
                  <a:pt x="845" y="160"/>
                </a:cubicBezTo>
                <a:close/>
                <a:moveTo>
                  <a:pt x="845" y="0"/>
                </a:moveTo>
                <a:cubicBezTo>
                  <a:pt x="366" y="0"/>
                  <a:pt x="0" y="388"/>
                  <a:pt x="0" y="845"/>
                </a:cubicBezTo>
                <a:cubicBezTo>
                  <a:pt x="0" y="1301"/>
                  <a:pt x="366" y="1689"/>
                  <a:pt x="845" y="1689"/>
                </a:cubicBezTo>
                <a:lnTo>
                  <a:pt x="2534" y="1689"/>
                </a:lnTo>
                <a:cubicBezTo>
                  <a:pt x="2991" y="1689"/>
                  <a:pt x="3379" y="1301"/>
                  <a:pt x="3379" y="845"/>
                </a:cubicBezTo>
                <a:cubicBezTo>
                  <a:pt x="3379" y="388"/>
                  <a:pt x="2991" y="0"/>
                  <a:pt x="2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>
            <a:off x="7126117" y="827715"/>
            <a:ext cx="200462" cy="200462"/>
          </a:xfrm>
          <a:custGeom>
            <a:avLst/>
            <a:gdLst/>
            <a:ahLst/>
            <a:cxnLst/>
            <a:rect l="l" t="t" r="r" b="b"/>
            <a:pathLst>
              <a:path w="3174" h="3174" extrusionOk="0">
                <a:moveTo>
                  <a:pt x="1598" y="1"/>
                </a:moveTo>
                <a:cubicBezTo>
                  <a:pt x="708" y="1"/>
                  <a:pt x="1" y="708"/>
                  <a:pt x="1" y="1598"/>
                </a:cubicBezTo>
                <a:cubicBezTo>
                  <a:pt x="1" y="2466"/>
                  <a:pt x="708" y="3173"/>
                  <a:pt x="1598" y="3173"/>
                </a:cubicBezTo>
                <a:cubicBezTo>
                  <a:pt x="2466" y="3173"/>
                  <a:pt x="3173" y="2466"/>
                  <a:pt x="3173" y="1598"/>
                </a:cubicBezTo>
                <a:cubicBezTo>
                  <a:pt x="3173" y="708"/>
                  <a:pt x="2466" y="1"/>
                  <a:pt x="1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7121823" y="823420"/>
            <a:ext cx="210504" cy="210504"/>
          </a:xfrm>
          <a:custGeom>
            <a:avLst/>
            <a:gdLst/>
            <a:ahLst/>
            <a:cxnLst/>
            <a:rect l="l" t="t" r="r" b="b"/>
            <a:pathLst>
              <a:path w="3333" h="3333" extrusionOk="0">
                <a:moveTo>
                  <a:pt x="1666" y="137"/>
                </a:moveTo>
                <a:cubicBezTo>
                  <a:pt x="2488" y="137"/>
                  <a:pt x="3173" y="822"/>
                  <a:pt x="3173" y="1666"/>
                </a:cubicBezTo>
                <a:cubicBezTo>
                  <a:pt x="3173" y="2488"/>
                  <a:pt x="2488" y="3173"/>
                  <a:pt x="1666" y="3173"/>
                </a:cubicBezTo>
                <a:cubicBezTo>
                  <a:pt x="822" y="3173"/>
                  <a:pt x="160" y="2488"/>
                  <a:pt x="160" y="1666"/>
                </a:cubicBezTo>
                <a:cubicBezTo>
                  <a:pt x="160" y="822"/>
                  <a:pt x="822" y="137"/>
                  <a:pt x="1666" y="137"/>
                </a:cubicBezTo>
                <a:close/>
                <a:moveTo>
                  <a:pt x="1666" y="0"/>
                </a:moveTo>
                <a:cubicBezTo>
                  <a:pt x="753" y="0"/>
                  <a:pt x="0" y="730"/>
                  <a:pt x="0" y="1666"/>
                </a:cubicBezTo>
                <a:cubicBezTo>
                  <a:pt x="0" y="2579"/>
                  <a:pt x="753" y="3333"/>
                  <a:pt x="1666" y="3333"/>
                </a:cubicBezTo>
                <a:cubicBezTo>
                  <a:pt x="2580" y="3333"/>
                  <a:pt x="3333" y="2579"/>
                  <a:pt x="3333" y="1666"/>
                </a:cubicBezTo>
                <a:cubicBezTo>
                  <a:pt x="3333" y="730"/>
                  <a:pt x="2580" y="0"/>
                  <a:pt x="16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>
            <a:off x="7221294" y="-106450"/>
            <a:ext cx="63" cy="703575"/>
          </a:xfrm>
          <a:custGeom>
            <a:avLst/>
            <a:gdLst/>
            <a:ahLst/>
            <a:cxnLst/>
            <a:rect l="l" t="t" r="r" b="b"/>
            <a:pathLst>
              <a:path w="1" h="11140" extrusionOk="0">
                <a:moveTo>
                  <a:pt x="0" y="11139"/>
                </a:moveTo>
                <a:lnTo>
                  <a:pt x="0" y="1"/>
                </a:lnTo>
              </a:path>
            </a:pathLst>
          </a:custGeom>
          <a:solidFill>
            <a:srgbClr val="F6EE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>
            <a:off x="7215484" y="-106450"/>
            <a:ext cx="10168" cy="703575"/>
          </a:xfrm>
          <a:custGeom>
            <a:avLst/>
            <a:gdLst/>
            <a:ahLst/>
            <a:cxnLst/>
            <a:rect l="l" t="t" r="r" b="b"/>
            <a:pathLst>
              <a:path w="161" h="11140" extrusionOk="0">
                <a:moveTo>
                  <a:pt x="1" y="1"/>
                </a:moveTo>
                <a:lnTo>
                  <a:pt x="1" y="11139"/>
                </a:lnTo>
                <a:lnTo>
                  <a:pt x="161" y="11139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8"/>
          <p:cNvSpPr/>
          <p:nvPr/>
        </p:nvSpPr>
        <p:spPr>
          <a:xfrm>
            <a:off x="6925785" y="634516"/>
            <a:ext cx="602586" cy="303535"/>
          </a:xfrm>
          <a:custGeom>
            <a:avLst/>
            <a:gdLst/>
            <a:ahLst/>
            <a:cxnLst/>
            <a:rect l="l" t="t" r="r" b="b"/>
            <a:pathLst>
              <a:path w="9541" h="4806" extrusionOk="0">
                <a:moveTo>
                  <a:pt x="4770" y="1"/>
                </a:moveTo>
                <a:cubicBezTo>
                  <a:pt x="2123" y="1"/>
                  <a:pt x="0" y="2147"/>
                  <a:pt x="0" y="4771"/>
                </a:cubicBezTo>
                <a:cubicBezTo>
                  <a:pt x="0" y="4794"/>
                  <a:pt x="2385" y="4806"/>
                  <a:pt x="4770" y="4806"/>
                </a:cubicBezTo>
                <a:cubicBezTo>
                  <a:pt x="7156" y="4806"/>
                  <a:pt x="9541" y="4794"/>
                  <a:pt x="9541" y="4771"/>
                </a:cubicBezTo>
                <a:cubicBezTo>
                  <a:pt x="9541" y="2147"/>
                  <a:pt x="7395" y="1"/>
                  <a:pt x="4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8"/>
          <p:cNvSpPr/>
          <p:nvPr/>
        </p:nvSpPr>
        <p:spPr>
          <a:xfrm>
            <a:off x="6919975" y="630221"/>
            <a:ext cx="612754" cy="312882"/>
          </a:xfrm>
          <a:custGeom>
            <a:avLst/>
            <a:gdLst/>
            <a:ahLst/>
            <a:cxnLst/>
            <a:rect l="l" t="t" r="r" b="b"/>
            <a:pathLst>
              <a:path w="9702" h="4954" extrusionOk="0">
                <a:moveTo>
                  <a:pt x="4862" y="137"/>
                </a:moveTo>
                <a:cubicBezTo>
                  <a:pt x="7419" y="137"/>
                  <a:pt x="9519" y="2215"/>
                  <a:pt x="9542" y="4771"/>
                </a:cubicBezTo>
                <a:cubicBezTo>
                  <a:pt x="9142" y="4782"/>
                  <a:pt x="6997" y="4788"/>
                  <a:pt x="4851" y="4788"/>
                </a:cubicBezTo>
                <a:cubicBezTo>
                  <a:pt x="2706" y="4788"/>
                  <a:pt x="560" y="4782"/>
                  <a:pt x="160" y="4771"/>
                </a:cubicBezTo>
                <a:cubicBezTo>
                  <a:pt x="206" y="2215"/>
                  <a:pt x="2283" y="137"/>
                  <a:pt x="4862" y="137"/>
                </a:cubicBezTo>
                <a:close/>
                <a:moveTo>
                  <a:pt x="4862" y="0"/>
                </a:moveTo>
                <a:cubicBezTo>
                  <a:pt x="2192" y="0"/>
                  <a:pt x="1" y="2169"/>
                  <a:pt x="1" y="4839"/>
                </a:cubicBezTo>
                <a:cubicBezTo>
                  <a:pt x="1" y="4931"/>
                  <a:pt x="1" y="4931"/>
                  <a:pt x="1553" y="4931"/>
                </a:cubicBezTo>
                <a:cubicBezTo>
                  <a:pt x="2443" y="4954"/>
                  <a:pt x="3607" y="4954"/>
                  <a:pt x="4794" y="4954"/>
                </a:cubicBezTo>
                <a:cubicBezTo>
                  <a:pt x="6004" y="4954"/>
                  <a:pt x="7214" y="4954"/>
                  <a:pt x="8104" y="4931"/>
                </a:cubicBezTo>
                <a:cubicBezTo>
                  <a:pt x="9701" y="4931"/>
                  <a:pt x="9701" y="4931"/>
                  <a:pt x="9701" y="4839"/>
                </a:cubicBezTo>
                <a:cubicBezTo>
                  <a:pt x="9701" y="2169"/>
                  <a:pt x="7533" y="0"/>
                  <a:pt x="48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8"/>
          <p:cNvSpPr/>
          <p:nvPr/>
        </p:nvSpPr>
        <p:spPr>
          <a:xfrm rot="-5400000" flipH="1">
            <a:off x="933819" y="4369684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886;p40">
            <a:extLst>
              <a:ext uri="{FF2B5EF4-FFF2-40B4-BE49-F238E27FC236}">
                <a16:creationId xmlns:a16="http://schemas.microsoft.com/office/drawing/2014/main" id="{27E18C63-8074-4C5D-B37C-4679A8DA00E8}"/>
              </a:ext>
            </a:extLst>
          </p:cNvPr>
          <p:cNvSpPr/>
          <p:nvPr/>
        </p:nvSpPr>
        <p:spPr>
          <a:xfrm>
            <a:off x="3852356" y="2256175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888;p40">
            <a:extLst>
              <a:ext uri="{FF2B5EF4-FFF2-40B4-BE49-F238E27FC236}">
                <a16:creationId xmlns:a16="http://schemas.microsoft.com/office/drawing/2014/main" id="{7B269575-5149-4768-A426-2C74528BF79B}"/>
              </a:ext>
            </a:extLst>
          </p:cNvPr>
          <p:cNvSpPr txBox="1">
            <a:spLocks/>
          </p:cNvSpPr>
          <p:nvPr/>
        </p:nvSpPr>
        <p:spPr>
          <a:xfrm>
            <a:off x="3896106" y="2410925"/>
            <a:ext cx="841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6000"/>
              <a:buFont typeface="Staatliches"/>
              <a:buNone/>
              <a:defRPr sz="6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algn="ctr">
              <a:buClr>
                <a:schemeClr val="dk1"/>
              </a:buClr>
              <a:buSzPts val="60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60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60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60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60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60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60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60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4"/>
          <p:cNvSpPr txBox="1">
            <a:spLocks noGrp="1"/>
          </p:cNvSpPr>
          <p:nvPr>
            <p:ph type="title"/>
          </p:nvPr>
        </p:nvSpPr>
        <p:spPr>
          <a:xfrm>
            <a:off x="706674" y="21748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pic>
        <p:nvPicPr>
          <p:cNvPr id="81" name="Picture 4" descr="Globe free icon">
            <a:extLst>
              <a:ext uri="{FF2B5EF4-FFF2-40B4-BE49-F238E27FC236}">
                <a16:creationId xmlns:a16="http://schemas.microsoft.com/office/drawing/2014/main" id="{B9F21E95-AF0A-43D1-A153-EEB6CD6B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93" y="1923394"/>
            <a:ext cx="623207" cy="62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53181D8-2C25-48EA-BFF3-699484C13144}"/>
              </a:ext>
            </a:extLst>
          </p:cNvPr>
          <p:cNvSpPr txBox="1"/>
          <p:nvPr/>
        </p:nvSpPr>
        <p:spPr>
          <a:xfrm>
            <a:off x="937804" y="2634998"/>
            <a:ext cx="1646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Achieve carbon </a:t>
            </a:r>
          </a:p>
          <a:p>
            <a:pPr algn="ctr"/>
            <a:r>
              <a:rPr lang="en-GB" dirty="0"/>
              <a:t>neutrality by 2050 </a:t>
            </a:r>
          </a:p>
        </p:txBody>
      </p:sp>
      <p:pic>
        <p:nvPicPr>
          <p:cNvPr id="83" name="Picture 6" descr="Cloud free icon">
            <a:extLst>
              <a:ext uri="{FF2B5EF4-FFF2-40B4-BE49-F238E27FC236}">
                <a16:creationId xmlns:a16="http://schemas.microsoft.com/office/drawing/2014/main" id="{180DD8A1-D4F3-4476-A12B-FFB24B6A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84" y="1800929"/>
            <a:ext cx="868136" cy="8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48A9DEA-9A91-4D7B-93A5-E0125DBAAF0D}"/>
              </a:ext>
            </a:extLst>
          </p:cNvPr>
          <p:cNvSpPr txBox="1"/>
          <p:nvPr/>
        </p:nvSpPr>
        <p:spPr>
          <a:xfrm>
            <a:off x="3486743" y="2634998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Attain Zero emission </a:t>
            </a:r>
          </a:p>
          <a:p>
            <a:pPr algn="ctr"/>
            <a:r>
              <a:rPr lang="en-GB" dirty="0"/>
              <a:t>from our vehicles </a:t>
            </a:r>
          </a:p>
        </p:txBody>
      </p:sp>
      <p:pic>
        <p:nvPicPr>
          <p:cNvPr id="5122" name="Picture 2" descr="Thunder free icon">
            <a:extLst>
              <a:ext uri="{FF2B5EF4-FFF2-40B4-BE49-F238E27FC236}">
                <a16:creationId xmlns:a16="http://schemas.microsoft.com/office/drawing/2014/main" id="{252F1BBC-556B-4EE6-AA6B-B463F6DC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80" y="1884110"/>
            <a:ext cx="701775" cy="7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E256772-0AA1-47D0-B1F8-14EC6CB15070}"/>
              </a:ext>
            </a:extLst>
          </p:cNvPr>
          <p:cNvSpPr txBox="1"/>
          <p:nvPr/>
        </p:nvSpPr>
        <p:spPr>
          <a:xfrm>
            <a:off x="6209861" y="2669065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100 percent local, </a:t>
            </a:r>
          </a:p>
          <a:p>
            <a:pPr algn="ctr"/>
            <a:r>
              <a:rPr lang="en-GB" dirty="0"/>
              <a:t>renewable energy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6"/>
          <p:cNvSpPr/>
          <p:nvPr/>
        </p:nvSpPr>
        <p:spPr>
          <a:xfrm>
            <a:off x="5981525" y="1095225"/>
            <a:ext cx="1047300" cy="1047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6"/>
          <p:cNvSpPr txBox="1">
            <a:spLocks noGrp="1"/>
          </p:cNvSpPr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1167" name="Google Shape;1167;p46"/>
          <p:cNvSpPr txBox="1">
            <a:spLocks noGrp="1"/>
          </p:cNvSpPr>
          <p:nvPr>
            <p:ph type="title" idx="2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69" name="Google Shape;1169;p46"/>
          <p:cNvSpPr/>
          <p:nvPr/>
        </p:nvSpPr>
        <p:spPr>
          <a:xfrm>
            <a:off x="4596875" y="3025250"/>
            <a:ext cx="3751628" cy="4541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Staatliches"/>
              </a:rPr>
              <a:t>AND COMPETITION</a:t>
            </a:r>
          </a:p>
        </p:txBody>
      </p:sp>
      <p:grpSp>
        <p:nvGrpSpPr>
          <p:cNvPr id="1170" name="Google Shape;1170;p46"/>
          <p:cNvGrpSpPr/>
          <p:nvPr/>
        </p:nvGrpSpPr>
        <p:grpSpPr>
          <a:xfrm>
            <a:off x="835476" y="1800605"/>
            <a:ext cx="2713508" cy="2803501"/>
            <a:chOff x="835476" y="1800605"/>
            <a:chExt cx="2713508" cy="2803501"/>
          </a:xfrm>
        </p:grpSpPr>
        <p:sp>
          <p:nvSpPr>
            <p:cNvPr id="1171" name="Google Shape;1171;p46"/>
            <p:cNvSpPr/>
            <p:nvPr/>
          </p:nvSpPr>
          <p:spPr>
            <a:xfrm>
              <a:off x="2359990" y="2259243"/>
              <a:ext cx="569746" cy="687589"/>
            </a:xfrm>
            <a:custGeom>
              <a:avLst/>
              <a:gdLst/>
              <a:ahLst/>
              <a:cxnLst/>
              <a:rect l="l" t="t" r="r" b="b"/>
              <a:pathLst>
                <a:path w="5502" h="6640" extrusionOk="0">
                  <a:moveTo>
                    <a:pt x="5502" y="0"/>
                  </a:moveTo>
                  <a:cubicBezTo>
                    <a:pt x="5501" y="1"/>
                    <a:pt x="3721" y="1735"/>
                    <a:pt x="2945" y="2808"/>
                  </a:cubicBezTo>
                  <a:cubicBezTo>
                    <a:pt x="2681" y="3175"/>
                    <a:pt x="2394" y="3290"/>
                    <a:pt x="2138" y="3290"/>
                  </a:cubicBezTo>
                  <a:cubicBezTo>
                    <a:pt x="1710" y="3290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3134" y="6587"/>
                    <a:pt x="3507" y="6639"/>
                    <a:pt x="3780" y="6639"/>
                  </a:cubicBezTo>
                  <a:cubicBezTo>
                    <a:pt x="4379" y="6639"/>
                    <a:pt x="4497" y="6392"/>
                    <a:pt x="4497" y="6392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2359990" y="2259243"/>
              <a:ext cx="569746" cy="716273"/>
            </a:xfrm>
            <a:custGeom>
              <a:avLst/>
              <a:gdLst/>
              <a:ahLst/>
              <a:cxnLst/>
              <a:rect l="l" t="t" r="r" b="b"/>
              <a:pathLst>
                <a:path w="5502" h="6917" fill="none" extrusionOk="0">
                  <a:moveTo>
                    <a:pt x="5502" y="0"/>
                  </a:moveTo>
                  <a:cubicBezTo>
                    <a:pt x="5502" y="0"/>
                    <a:pt x="3721" y="1735"/>
                    <a:pt x="2945" y="2808"/>
                  </a:cubicBezTo>
                  <a:cubicBezTo>
                    <a:pt x="2238" y="3789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4246" y="6917"/>
                    <a:pt x="4497" y="6392"/>
                    <a:pt x="4497" y="639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2560055" y="2733726"/>
              <a:ext cx="44528" cy="59957"/>
            </a:xfrm>
            <a:custGeom>
              <a:avLst/>
              <a:gdLst/>
              <a:ahLst/>
              <a:cxnLst/>
              <a:rect l="l" t="t" r="r" b="b"/>
              <a:pathLst>
                <a:path w="430" h="579" extrusionOk="0">
                  <a:moveTo>
                    <a:pt x="141" y="0"/>
                  </a:moveTo>
                  <a:cubicBezTo>
                    <a:pt x="76" y="0"/>
                    <a:pt x="1" y="73"/>
                    <a:pt x="32" y="166"/>
                  </a:cubicBezTo>
                  <a:cubicBezTo>
                    <a:pt x="100" y="280"/>
                    <a:pt x="146" y="394"/>
                    <a:pt x="214" y="531"/>
                  </a:cubicBezTo>
                  <a:cubicBezTo>
                    <a:pt x="228" y="565"/>
                    <a:pt x="253" y="579"/>
                    <a:pt x="281" y="579"/>
                  </a:cubicBezTo>
                  <a:cubicBezTo>
                    <a:pt x="347" y="579"/>
                    <a:pt x="429" y="498"/>
                    <a:pt x="397" y="417"/>
                  </a:cubicBezTo>
                  <a:cubicBezTo>
                    <a:pt x="328" y="303"/>
                    <a:pt x="283" y="166"/>
                    <a:pt x="214" y="52"/>
                  </a:cubicBezTo>
                  <a:cubicBezTo>
                    <a:pt x="200" y="16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2671996" y="2745945"/>
              <a:ext cx="51673" cy="57782"/>
            </a:xfrm>
            <a:custGeom>
              <a:avLst/>
              <a:gdLst/>
              <a:ahLst/>
              <a:cxnLst/>
              <a:rect l="l" t="t" r="r" b="b"/>
              <a:pathLst>
                <a:path w="499" h="558" extrusionOk="0">
                  <a:moveTo>
                    <a:pt x="346" y="1"/>
                  </a:moveTo>
                  <a:cubicBezTo>
                    <a:pt x="313" y="1"/>
                    <a:pt x="279" y="15"/>
                    <a:pt x="252" y="48"/>
                  </a:cubicBezTo>
                  <a:cubicBezTo>
                    <a:pt x="183" y="162"/>
                    <a:pt x="115" y="276"/>
                    <a:pt x="46" y="413"/>
                  </a:cubicBezTo>
                  <a:cubicBezTo>
                    <a:pt x="0" y="490"/>
                    <a:pt x="68" y="557"/>
                    <a:pt x="139" y="557"/>
                  </a:cubicBezTo>
                  <a:cubicBezTo>
                    <a:pt x="172" y="557"/>
                    <a:pt x="207" y="542"/>
                    <a:pt x="229" y="505"/>
                  </a:cubicBezTo>
                  <a:cubicBezTo>
                    <a:pt x="297" y="391"/>
                    <a:pt x="366" y="276"/>
                    <a:pt x="434" y="162"/>
                  </a:cubicBezTo>
                  <a:cubicBezTo>
                    <a:pt x="499" y="82"/>
                    <a:pt x="427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2693328" y="2610290"/>
              <a:ext cx="23714" cy="63892"/>
            </a:xfrm>
            <a:custGeom>
              <a:avLst/>
              <a:gdLst/>
              <a:ahLst/>
              <a:cxnLst/>
              <a:rect l="l" t="t" r="r" b="b"/>
              <a:pathLst>
                <a:path w="229" h="617" extrusionOk="0">
                  <a:moveTo>
                    <a:pt x="126" y="0"/>
                  </a:moveTo>
                  <a:cubicBezTo>
                    <a:pt x="74" y="0"/>
                    <a:pt x="23" y="34"/>
                    <a:pt x="23" y="103"/>
                  </a:cubicBezTo>
                  <a:cubicBezTo>
                    <a:pt x="0" y="240"/>
                    <a:pt x="0" y="377"/>
                    <a:pt x="0" y="514"/>
                  </a:cubicBezTo>
                  <a:cubicBezTo>
                    <a:pt x="0" y="582"/>
                    <a:pt x="52" y="616"/>
                    <a:pt x="103" y="616"/>
                  </a:cubicBezTo>
                  <a:cubicBezTo>
                    <a:pt x="154" y="616"/>
                    <a:pt x="206" y="582"/>
                    <a:pt x="206" y="514"/>
                  </a:cubicBezTo>
                  <a:cubicBezTo>
                    <a:pt x="206" y="377"/>
                    <a:pt x="206" y="240"/>
                    <a:pt x="228" y="103"/>
                  </a:cubicBezTo>
                  <a:cubicBezTo>
                    <a:pt x="228" y="34"/>
                    <a:pt x="177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2767783" y="2435285"/>
              <a:ext cx="35726" cy="92576"/>
            </a:xfrm>
            <a:custGeom>
              <a:avLst/>
              <a:gdLst/>
              <a:ahLst/>
              <a:cxnLst/>
              <a:rect l="l" t="t" r="r" b="b"/>
              <a:pathLst>
                <a:path w="345" h="894" extrusionOk="0">
                  <a:moveTo>
                    <a:pt x="97" y="1"/>
                  </a:moveTo>
                  <a:cubicBezTo>
                    <a:pt x="46" y="1"/>
                    <a:pt x="0" y="35"/>
                    <a:pt x="12" y="104"/>
                  </a:cubicBezTo>
                  <a:cubicBezTo>
                    <a:pt x="34" y="355"/>
                    <a:pt x="80" y="583"/>
                    <a:pt x="126" y="811"/>
                  </a:cubicBezTo>
                  <a:cubicBezTo>
                    <a:pt x="135" y="869"/>
                    <a:pt x="177" y="894"/>
                    <a:pt x="220" y="894"/>
                  </a:cubicBezTo>
                  <a:cubicBezTo>
                    <a:pt x="281" y="894"/>
                    <a:pt x="344" y="845"/>
                    <a:pt x="331" y="766"/>
                  </a:cubicBezTo>
                  <a:cubicBezTo>
                    <a:pt x="285" y="537"/>
                    <a:pt x="240" y="332"/>
                    <a:pt x="217" y="104"/>
                  </a:cubicBezTo>
                  <a:cubicBezTo>
                    <a:pt x="206" y="35"/>
                    <a:pt x="149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2270209" y="2512743"/>
              <a:ext cx="99721" cy="45563"/>
            </a:xfrm>
            <a:custGeom>
              <a:avLst/>
              <a:gdLst/>
              <a:ahLst/>
              <a:cxnLst/>
              <a:rect l="l" t="t" r="r" b="b"/>
              <a:pathLst>
                <a:path w="963" h="440" extrusionOk="0">
                  <a:moveTo>
                    <a:pt x="206" y="1"/>
                  </a:moveTo>
                  <a:cubicBezTo>
                    <a:pt x="152" y="1"/>
                    <a:pt x="109" y="18"/>
                    <a:pt x="92" y="63"/>
                  </a:cubicBezTo>
                  <a:cubicBezTo>
                    <a:pt x="0" y="223"/>
                    <a:pt x="343" y="383"/>
                    <a:pt x="480" y="428"/>
                  </a:cubicBezTo>
                  <a:cubicBezTo>
                    <a:pt x="503" y="436"/>
                    <a:pt x="533" y="440"/>
                    <a:pt x="566" y="440"/>
                  </a:cubicBezTo>
                  <a:cubicBezTo>
                    <a:pt x="731" y="440"/>
                    <a:pt x="963" y="345"/>
                    <a:pt x="640" y="155"/>
                  </a:cubicBezTo>
                  <a:cubicBezTo>
                    <a:pt x="640" y="155"/>
                    <a:pt x="370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2270209" y="2500316"/>
              <a:ext cx="106452" cy="61614"/>
            </a:xfrm>
            <a:custGeom>
              <a:avLst/>
              <a:gdLst/>
              <a:ahLst/>
              <a:cxnLst/>
              <a:rect l="l" t="t" r="r" b="b"/>
              <a:pathLst>
                <a:path w="1028" h="595" fill="none" extrusionOk="0">
                  <a:moveTo>
                    <a:pt x="640" y="275"/>
                  </a:moveTo>
                  <a:cubicBezTo>
                    <a:pt x="640" y="275"/>
                    <a:pt x="160" y="1"/>
                    <a:pt x="92" y="183"/>
                  </a:cubicBezTo>
                  <a:cubicBezTo>
                    <a:pt x="0" y="343"/>
                    <a:pt x="343" y="503"/>
                    <a:pt x="480" y="548"/>
                  </a:cubicBezTo>
                  <a:cubicBezTo>
                    <a:pt x="617" y="594"/>
                    <a:pt x="1028" y="503"/>
                    <a:pt x="640" y="27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2263064" y="2341983"/>
              <a:ext cx="427982" cy="418456"/>
            </a:xfrm>
            <a:custGeom>
              <a:avLst/>
              <a:gdLst/>
              <a:ahLst/>
              <a:cxnLst/>
              <a:rect l="l" t="t" r="r" b="b"/>
              <a:pathLst>
                <a:path w="4133" h="4041" extrusionOk="0">
                  <a:moveTo>
                    <a:pt x="2649" y="0"/>
                  </a:moveTo>
                  <a:lnTo>
                    <a:pt x="549" y="69"/>
                  </a:lnTo>
                  <a:cubicBezTo>
                    <a:pt x="229" y="92"/>
                    <a:pt x="1" y="411"/>
                    <a:pt x="69" y="731"/>
                  </a:cubicBezTo>
                  <a:lnTo>
                    <a:pt x="823" y="3652"/>
                  </a:lnTo>
                  <a:cubicBezTo>
                    <a:pt x="868" y="3881"/>
                    <a:pt x="1074" y="4040"/>
                    <a:pt x="1325" y="4040"/>
                  </a:cubicBezTo>
                  <a:lnTo>
                    <a:pt x="3539" y="4040"/>
                  </a:lnTo>
                  <a:cubicBezTo>
                    <a:pt x="3881" y="4040"/>
                    <a:pt x="4132" y="3698"/>
                    <a:pt x="4018" y="3379"/>
                  </a:cubicBezTo>
                  <a:lnTo>
                    <a:pt x="3151" y="388"/>
                  </a:lnTo>
                  <a:cubicBezTo>
                    <a:pt x="3082" y="160"/>
                    <a:pt x="2877" y="0"/>
                    <a:pt x="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2289159" y="2556649"/>
              <a:ext cx="92265" cy="123435"/>
            </a:xfrm>
            <a:custGeom>
              <a:avLst/>
              <a:gdLst/>
              <a:ahLst/>
              <a:cxnLst/>
              <a:rect l="l" t="t" r="r" b="b"/>
              <a:pathLst>
                <a:path w="891" h="1192" extrusionOk="0">
                  <a:moveTo>
                    <a:pt x="445" y="1"/>
                  </a:moveTo>
                  <a:cubicBezTo>
                    <a:pt x="361" y="1"/>
                    <a:pt x="268" y="14"/>
                    <a:pt x="228" y="27"/>
                  </a:cubicBezTo>
                  <a:cubicBezTo>
                    <a:pt x="137" y="27"/>
                    <a:pt x="0" y="73"/>
                    <a:pt x="23" y="233"/>
                  </a:cubicBezTo>
                  <a:cubicBezTo>
                    <a:pt x="37" y="334"/>
                    <a:pt x="126" y="353"/>
                    <a:pt x="188" y="353"/>
                  </a:cubicBezTo>
                  <a:cubicBezTo>
                    <a:pt x="206" y="353"/>
                    <a:pt x="222" y="351"/>
                    <a:pt x="234" y="350"/>
                  </a:cubicBezTo>
                  <a:lnTo>
                    <a:pt x="234" y="350"/>
                  </a:lnTo>
                  <a:cubicBezTo>
                    <a:pt x="88" y="378"/>
                    <a:pt x="49" y="487"/>
                    <a:pt x="137" y="575"/>
                  </a:cubicBezTo>
                  <a:cubicBezTo>
                    <a:pt x="186" y="604"/>
                    <a:pt x="231" y="613"/>
                    <a:pt x="266" y="613"/>
                  </a:cubicBezTo>
                  <a:cubicBezTo>
                    <a:pt x="289" y="613"/>
                    <a:pt x="308" y="609"/>
                    <a:pt x="321" y="605"/>
                  </a:cubicBezTo>
                  <a:lnTo>
                    <a:pt x="321" y="605"/>
                  </a:lnTo>
                  <a:cubicBezTo>
                    <a:pt x="257" y="630"/>
                    <a:pt x="185" y="676"/>
                    <a:pt x="205" y="758"/>
                  </a:cubicBezTo>
                  <a:cubicBezTo>
                    <a:pt x="205" y="849"/>
                    <a:pt x="320" y="895"/>
                    <a:pt x="320" y="895"/>
                  </a:cubicBezTo>
                  <a:cubicBezTo>
                    <a:pt x="297" y="895"/>
                    <a:pt x="274" y="963"/>
                    <a:pt x="342" y="1054"/>
                  </a:cubicBezTo>
                  <a:cubicBezTo>
                    <a:pt x="434" y="1123"/>
                    <a:pt x="662" y="1191"/>
                    <a:pt x="730" y="1191"/>
                  </a:cubicBezTo>
                  <a:cubicBezTo>
                    <a:pt x="822" y="1191"/>
                    <a:pt x="845" y="1100"/>
                    <a:pt x="845" y="1100"/>
                  </a:cubicBezTo>
                  <a:cubicBezTo>
                    <a:pt x="867" y="1054"/>
                    <a:pt x="845" y="986"/>
                    <a:pt x="799" y="963"/>
                  </a:cubicBezTo>
                  <a:cubicBezTo>
                    <a:pt x="776" y="917"/>
                    <a:pt x="799" y="895"/>
                    <a:pt x="822" y="895"/>
                  </a:cubicBezTo>
                  <a:cubicBezTo>
                    <a:pt x="867" y="872"/>
                    <a:pt x="890" y="826"/>
                    <a:pt x="867" y="758"/>
                  </a:cubicBezTo>
                  <a:cubicBezTo>
                    <a:pt x="867" y="689"/>
                    <a:pt x="708" y="621"/>
                    <a:pt x="662" y="621"/>
                  </a:cubicBezTo>
                  <a:cubicBezTo>
                    <a:pt x="593" y="621"/>
                    <a:pt x="616" y="575"/>
                    <a:pt x="616" y="575"/>
                  </a:cubicBezTo>
                  <a:cubicBezTo>
                    <a:pt x="616" y="575"/>
                    <a:pt x="753" y="507"/>
                    <a:pt x="776" y="461"/>
                  </a:cubicBezTo>
                  <a:cubicBezTo>
                    <a:pt x="799" y="393"/>
                    <a:pt x="776" y="370"/>
                    <a:pt x="730" y="347"/>
                  </a:cubicBezTo>
                  <a:cubicBezTo>
                    <a:pt x="685" y="301"/>
                    <a:pt x="502" y="278"/>
                    <a:pt x="502" y="278"/>
                  </a:cubicBezTo>
                  <a:cubicBezTo>
                    <a:pt x="502" y="278"/>
                    <a:pt x="593" y="210"/>
                    <a:pt x="616" y="164"/>
                  </a:cubicBezTo>
                  <a:cubicBezTo>
                    <a:pt x="662" y="119"/>
                    <a:pt x="639" y="73"/>
                    <a:pt x="593" y="27"/>
                  </a:cubicBezTo>
                  <a:cubicBezTo>
                    <a:pt x="565" y="8"/>
                    <a:pt x="50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2312769" y="2642185"/>
              <a:ext cx="66274" cy="37900"/>
            </a:xfrm>
            <a:custGeom>
              <a:avLst/>
              <a:gdLst/>
              <a:ahLst/>
              <a:cxnLst/>
              <a:rect l="l" t="t" r="r" b="b"/>
              <a:pathLst>
                <a:path w="640" h="366" fill="none" extrusionOk="0">
                  <a:moveTo>
                    <a:pt x="114" y="46"/>
                  </a:moveTo>
                  <a:cubicBezTo>
                    <a:pt x="114" y="46"/>
                    <a:pt x="0" y="114"/>
                    <a:pt x="114" y="228"/>
                  </a:cubicBezTo>
                  <a:cubicBezTo>
                    <a:pt x="251" y="320"/>
                    <a:pt x="457" y="365"/>
                    <a:pt x="548" y="343"/>
                  </a:cubicBezTo>
                  <a:cubicBezTo>
                    <a:pt x="639" y="320"/>
                    <a:pt x="639" y="160"/>
                    <a:pt x="548" y="91"/>
                  </a:cubicBezTo>
                  <a:cubicBezTo>
                    <a:pt x="457" y="23"/>
                    <a:pt x="160" y="0"/>
                    <a:pt x="114" y="4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2310388" y="2616193"/>
              <a:ext cx="68655" cy="37900"/>
            </a:xfrm>
            <a:custGeom>
              <a:avLst/>
              <a:gdLst/>
              <a:ahLst/>
              <a:cxnLst/>
              <a:rect l="l" t="t" r="r" b="b"/>
              <a:pathLst>
                <a:path w="663" h="366" fill="none" extrusionOk="0">
                  <a:moveTo>
                    <a:pt x="92" y="297"/>
                  </a:moveTo>
                  <a:cubicBezTo>
                    <a:pt x="92" y="297"/>
                    <a:pt x="0" y="274"/>
                    <a:pt x="0" y="160"/>
                  </a:cubicBezTo>
                  <a:cubicBezTo>
                    <a:pt x="0" y="69"/>
                    <a:pt x="92" y="0"/>
                    <a:pt x="320" y="23"/>
                  </a:cubicBezTo>
                  <a:cubicBezTo>
                    <a:pt x="548" y="46"/>
                    <a:pt x="662" y="114"/>
                    <a:pt x="662" y="206"/>
                  </a:cubicBezTo>
                  <a:cubicBezTo>
                    <a:pt x="662" y="297"/>
                    <a:pt x="594" y="365"/>
                    <a:pt x="571" y="342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2298582" y="2585437"/>
              <a:ext cx="73315" cy="35519"/>
            </a:xfrm>
            <a:custGeom>
              <a:avLst/>
              <a:gdLst/>
              <a:ahLst/>
              <a:cxnLst/>
              <a:rect l="l" t="t" r="r" b="b"/>
              <a:pathLst>
                <a:path w="708" h="343" fill="none" extrusionOk="0">
                  <a:moveTo>
                    <a:pt x="160" y="343"/>
                  </a:moveTo>
                  <a:cubicBezTo>
                    <a:pt x="160" y="343"/>
                    <a:pt x="0" y="320"/>
                    <a:pt x="0" y="183"/>
                  </a:cubicBezTo>
                  <a:cubicBezTo>
                    <a:pt x="0" y="46"/>
                    <a:pt x="274" y="23"/>
                    <a:pt x="411" y="0"/>
                  </a:cubicBezTo>
                  <a:cubicBezTo>
                    <a:pt x="548" y="0"/>
                    <a:pt x="708" y="92"/>
                    <a:pt x="662" y="206"/>
                  </a:cubicBezTo>
                  <a:cubicBezTo>
                    <a:pt x="639" y="297"/>
                    <a:pt x="502" y="297"/>
                    <a:pt x="457" y="32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2291437" y="2554682"/>
              <a:ext cx="71037" cy="37900"/>
            </a:xfrm>
            <a:custGeom>
              <a:avLst/>
              <a:gdLst/>
              <a:ahLst/>
              <a:cxnLst/>
              <a:rect l="l" t="t" r="r" b="b"/>
              <a:pathLst>
                <a:path w="686" h="366" fill="none" extrusionOk="0">
                  <a:moveTo>
                    <a:pt x="161" y="366"/>
                  </a:moveTo>
                  <a:cubicBezTo>
                    <a:pt x="161" y="366"/>
                    <a:pt x="1" y="366"/>
                    <a:pt x="1" y="206"/>
                  </a:cubicBezTo>
                  <a:cubicBezTo>
                    <a:pt x="1" y="69"/>
                    <a:pt x="275" y="1"/>
                    <a:pt x="480" y="1"/>
                  </a:cubicBezTo>
                  <a:cubicBezTo>
                    <a:pt x="686" y="23"/>
                    <a:pt x="571" y="275"/>
                    <a:pt x="480" y="297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2792532" y="2897341"/>
              <a:ext cx="397227" cy="286219"/>
            </a:xfrm>
            <a:custGeom>
              <a:avLst/>
              <a:gdLst/>
              <a:ahLst/>
              <a:cxnLst/>
              <a:rect l="l" t="t" r="r" b="b"/>
              <a:pathLst>
                <a:path w="3836" h="2764" extrusionOk="0">
                  <a:moveTo>
                    <a:pt x="135" y="1"/>
                  </a:moveTo>
                  <a:cubicBezTo>
                    <a:pt x="93" y="1"/>
                    <a:pt x="69" y="1"/>
                    <a:pt x="69" y="1"/>
                  </a:cubicBezTo>
                  <a:cubicBezTo>
                    <a:pt x="69" y="1"/>
                    <a:pt x="1" y="1919"/>
                    <a:pt x="24" y="1941"/>
                  </a:cubicBezTo>
                  <a:cubicBezTo>
                    <a:pt x="46" y="1941"/>
                    <a:pt x="2717" y="2718"/>
                    <a:pt x="2717" y="2718"/>
                  </a:cubicBezTo>
                  <a:lnTo>
                    <a:pt x="3584" y="2763"/>
                  </a:lnTo>
                  <a:cubicBezTo>
                    <a:pt x="3584" y="2763"/>
                    <a:pt x="3835" y="1941"/>
                    <a:pt x="3562" y="937"/>
                  </a:cubicBezTo>
                  <a:cubicBezTo>
                    <a:pt x="3311" y="39"/>
                    <a:pt x="59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2738167" y="2218754"/>
              <a:ext cx="494153" cy="811127"/>
            </a:xfrm>
            <a:custGeom>
              <a:avLst/>
              <a:gdLst/>
              <a:ahLst/>
              <a:cxnLst/>
              <a:rect l="l" t="t" r="r" b="b"/>
              <a:pathLst>
                <a:path w="4772" h="7833" extrusionOk="0">
                  <a:moveTo>
                    <a:pt x="2530" y="1"/>
                  </a:moveTo>
                  <a:cubicBezTo>
                    <a:pt x="2516" y="1"/>
                    <a:pt x="2502" y="2"/>
                    <a:pt x="2489" y="3"/>
                  </a:cubicBezTo>
                  <a:cubicBezTo>
                    <a:pt x="1941" y="95"/>
                    <a:pt x="1211" y="711"/>
                    <a:pt x="686" y="2103"/>
                  </a:cubicBezTo>
                  <a:cubicBezTo>
                    <a:pt x="161" y="3473"/>
                    <a:pt x="1" y="6851"/>
                    <a:pt x="1" y="6851"/>
                  </a:cubicBezTo>
                  <a:lnTo>
                    <a:pt x="275" y="6942"/>
                  </a:lnTo>
                  <a:lnTo>
                    <a:pt x="4726" y="7833"/>
                  </a:lnTo>
                  <a:lnTo>
                    <a:pt x="4703" y="7079"/>
                  </a:lnTo>
                  <a:lnTo>
                    <a:pt x="4771" y="5710"/>
                  </a:lnTo>
                  <a:lnTo>
                    <a:pt x="4338" y="1305"/>
                  </a:lnTo>
                  <a:cubicBezTo>
                    <a:pt x="4338" y="1305"/>
                    <a:pt x="3099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2738167" y="2211920"/>
              <a:ext cx="494153" cy="817961"/>
            </a:xfrm>
            <a:custGeom>
              <a:avLst/>
              <a:gdLst/>
              <a:ahLst/>
              <a:cxnLst/>
              <a:rect l="l" t="t" r="r" b="b"/>
              <a:pathLst>
                <a:path w="4772" h="7899" fill="none" extrusionOk="0">
                  <a:moveTo>
                    <a:pt x="4703" y="7145"/>
                  </a:moveTo>
                  <a:lnTo>
                    <a:pt x="4726" y="7899"/>
                  </a:lnTo>
                  <a:lnTo>
                    <a:pt x="275" y="7008"/>
                  </a:lnTo>
                  <a:lnTo>
                    <a:pt x="1" y="6917"/>
                  </a:lnTo>
                  <a:cubicBezTo>
                    <a:pt x="1" y="6917"/>
                    <a:pt x="161" y="3539"/>
                    <a:pt x="686" y="2169"/>
                  </a:cubicBezTo>
                  <a:cubicBezTo>
                    <a:pt x="1211" y="777"/>
                    <a:pt x="1941" y="161"/>
                    <a:pt x="2489" y="69"/>
                  </a:cubicBezTo>
                  <a:cubicBezTo>
                    <a:pt x="3037" y="1"/>
                    <a:pt x="4338" y="1371"/>
                    <a:pt x="4338" y="1371"/>
                  </a:cubicBezTo>
                  <a:lnTo>
                    <a:pt x="4771" y="5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2837164" y="2365489"/>
              <a:ext cx="59128" cy="66584"/>
            </a:xfrm>
            <a:custGeom>
              <a:avLst/>
              <a:gdLst/>
              <a:ahLst/>
              <a:cxnLst/>
              <a:rect l="l" t="t" r="r" b="b"/>
              <a:pathLst>
                <a:path w="571" h="643" extrusionOk="0">
                  <a:moveTo>
                    <a:pt x="418" y="0"/>
                  </a:moveTo>
                  <a:cubicBezTo>
                    <a:pt x="384" y="0"/>
                    <a:pt x="350" y="14"/>
                    <a:pt x="323" y="47"/>
                  </a:cubicBezTo>
                  <a:cubicBezTo>
                    <a:pt x="232" y="184"/>
                    <a:pt x="140" y="344"/>
                    <a:pt x="49" y="481"/>
                  </a:cubicBezTo>
                  <a:cubicBezTo>
                    <a:pt x="1" y="562"/>
                    <a:pt x="78" y="642"/>
                    <a:pt x="151" y="642"/>
                  </a:cubicBezTo>
                  <a:cubicBezTo>
                    <a:pt x="182" y="642"/>
                    <a:pt x="212" y="629"/>
                    <a:pt x="232" y="595"/>
                  </a:cubicBezTo>
                  <a:cubicBezTo>
                    <a:pt x="323" y="435"/>
                    <a:pt x="414" y="298"/>
                    <a:pt x="506" y="161"/>
                  </a:cubicBezTo>
                  <a:cubicBezTo>
                    <a:pt x="570" y="81"/>
                    <a:pt x="498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2894222" y="2468422"/>
              <a:ext cx="29616" cy="66274"/>
            </a:xfrm>
            <a:custGeom>
              <a:avLst/>
              <a:gdLst/>
              <a:ahLst/>
              <a:cxnLst/>
              <a:rect l="l" t="t" r="r" b="b"/>
              <a:pathLst>
                <a:path w="286" h="640" extrusionOk="0">
                  <a:moveTo>
                    <a:pt x="180" y="1"/>
                  </a:moveTo>
                  <a:cubicBezTo>
                    <a:pt x="126" y="1"/>
                    <a:pt x="69" y="35"/>
                    <a:pt x="69" y="103"/>
                  </a:cubicBezTo>
                  <a:cubicBezTo>
                    <a:pt x="46" y="240"/>
                    <a:pt x="23" y="400"/>
                    <a:pt x="0" y="537"/>
                  </a:cubicBezTo>
                  <a:cubicBezTo>
                    <a:pt x="0" y="605"/>
                    <a:pt x="52" y="640"/>
                    <a:pt x="106" y="640"/>
                  </a:cubicBezTo>
                  <a:cubicBezTo>
                    <a:pt x="160" y="640"/>
                    <a:pt x="217" y="605"/>
                    <a:pt x="229" y="537"/>
                  </a:cubicBezTo>
                  <a:cubicBezTo>
                    <a:pt x="251" y="400"/>
                    <a:pt x="251" y="240"/>
                    <a:pt x="274" y="103"/>
                  </a:cubicBezTo>
                  <a:cubicBezTo>
                    <a:pt x="286" y="35"/>
                    <a:pt x="234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2985245" y="2362072"/>
              <a:ext cx="28373" cy="61510"/>
            </a:xfrm>
            <a:custGeom>
              <a:avLst/>
              <a:gdLst/>
              <a:ahLst/>
              <a:cxnLst/>
              <a:rect l="l" t="t" r="r" b="b"/>
              <a:pathLst>
                <a:path w="274" h="594" extrusionOk="0">
                  <a:moveTo>
                    <a:pt x="97" y="0"/>
                  </a:moveTo>
                  <a:cubicBezTo>
                    <a:pt x="46" y="0"/>
                    <a:pt x="0" y="35"/>
                    <a:pt x="11" y="103"/>
                  </a:cubicBezTo>
                  <a:lnTo>
                    <a:pt x="57" y="491"/>
                  </a:lnTo>
                  <a:cubicBezTo>
                    <a:pt x="57" y="560"/>
                    <a:pt x="114" y="594"/>
                    <a:pt x="168" y="594"/>
                  </a:cubicBezTo>
                  <a:cubicBezTo>
                    <a:pt x="223" y="594"/>
                    <a:pt x="274" y="560"/>
                    <a:pt x="263" y="491"/>
                  </a:cubicBezTo>
                  <a:cubicBezTo>
                    <a:pt x="240" y="354"/>
                    <a:pt x="240" y="240"/>
                    <a:pt x="217" y="103"/>
                  </a:cubicBezTo>
                  <a:cubicBezTo>
                    <a:pt x="206" y="35"/>
                    <a:pt x="148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3040646" y="2493896"/>
              <a:ext cx="52294" cy="70933"/>
            </a:xfrm>
            <a:custGeom>
              <a:avLst/>
              <a:gdLst/>
              <a:ahLst/>
              <a:cxnLst/>
              <a:rect l="l" t="t" r="r" b="b"/>
              <a:pathLst>
                <a:path w="505" h="685" extrusionOk="0">
                  <a:moveTo>
                    <a:pt x="366" y="0"/>
                  </a:moveTo>
                  <a:cubicBezTo>
                    <a:pt x="332" y="0"/>
                    <a:pt x="298" y="18"/>
                    <a:pt x="275" y="63"/>
                  </a:cubicBezTo>
                  <a:cubicBezTo>
                    <a:pt x="184" y="222"/>
                    <a:pt x="116" y="359"/>
                    <a:pt x="47" y="519"/>
                  </a:cubicBezTo>
                  <a:cubicBezTo>
                    <a:pt x="0" y="613"/>
                    <a:pt x="71" y="685"/>
                    <a:pt x="142" y="685"/>
                  </a:cubicBezTo>
                  <a:cubicBezTo>
                    <a:pt x="175" y="685"/>
                    <a:pt x="208" y="669"/>
                    <a:pt x="230" y="633"/>
                  </a:cubicBezTo>
                  <a:cubicBezTo>
                    <a:pt x="298" y="474"/>
                    <a:pt x="390" y="314"/>
                    <a:pt x="458" y="154"/>
                  </a:cubicBezTo>
                  <a:cubicBezTo>
                    <a:pt x="504" y="77"/>
                    <a:pt x="436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2761466" y="2735901"/>
              <a:ext cx="61510" cy="48670"/>
            </a:xfrm>
            <a:custGeom>
              <a:avLst/>
              <a:gdLst/>
              <a:ahLst/>
              <a:cxnLst/>
              <a:rect l="l" t="t" r="r" b="b"/>
              <a:pathLst>
                <a:path w="594" h="470" extrusionOk="0">
                  <a:moveTo>
                    <a:pt x="429" y="1"/>
                  </a:moveTo>
                  <a:cubicBezTo>
                    <a:pt x="402" y="1"/>
                    <a:pt x="373" y="10"/>
                    <a:pt x="346" y="31"/>
                  </a:cubicBezTo>
                  <a:cubicBezTo>
                    <a:pt x="255" y="100"/>
                    <a:pt x="164" y="191"/>
                    <a:pt x="73" y="282"/>
                  </a:cubicBezTo>
                  <a:cubicBezTo>
                    <a:pt x="0" y="354"/>
                    <a:pt x="85" y="469"/>
                    <a:pt x="169" y="469"/>
                  </a:cubicBezTo>
                  <a:cubicBezTo>
                    <a:pt x="191" y="469"/>
                    <a:pt x="213" y="461"/>
                    <a:pt x="232" y="442"/>
                  </a:cubicBezTo>
                  <a:cubicBezTo>
                    <a:pt x="324" y="351"/>
                    <a:pt x="415" y="259"/>
                    <a:pt x="506" y="168"/>
                  </a:cubicBezTo>
                  <a:cubicBezTo>
                    <a:pt x="594" y="98"/>
                    <a:pt x="520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2813347" y="2826924"/>
              <a:ext cx="41317" cy="60785"/>
            </a:xfrm>
            <a:custGeom>
              <a:avLst/>
              <a:gdLst/>
              <a:ahLst/>
              <a:cxnLst/>
              <a:rect l="l" t="t" r="r" b="b"/>
              <a:pathLst>
                <a:path w="399" h="587" extrusionOk="0">
                  <a:moveTo>
                    <a:pt x="132" y="0"/>
                  </a:moveTo>
                  <a:cubicBezTo>
                    <a:pt x="66" y="0"/>
                    <a:pt x="0" y="50"/>
                    <a:pt x="28" y="134"/>
                  </a:cubicBezTo>
                  <a:cubicBezTo>
                    <a:pt x="74" y="248"/>
                    <a:pt x="119" y="385"/>
                    <a:pt x="165" y="522"/>
                  </a:cubicBezTo>
                  <a:cubicBezTo>
                    <a:pt x="183" y="566"/>
                    <a:pt x="225" y="586"/>
                    <a:pt x="267" y="586"/>
                  </a:cubicBezTo>
                  <a:cubicBezTo>
                    <a:pt x="333" y="586"/>
                    <a:pt x="398" y="537"/>
                    <a:pt x="370" y="453"/>
                  </a:cubicBezTo>
                  <a:cubicBezTo>
                    <a:pt x="325" y="339"/>
                    <a:pt x="279" y="202"/>
                    <a:pt x="233" y="65"/>
                  </a:cubicBezTo>
                  <a:cubicBezTo>
                    <a:pt x="216" y="21"/>
                    <a:pt x="174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2945998" y="2880151"/>
              <a:ext cx="73212" cy="67723"/>
            </a:xfrm>
            <a:custGeom>
              <a:avLst/>
              <a:gdLst/>
              <a:ahLst/>
              <a:cxnLst/>
              <a:rect l="l" t="t" r="r" b="b"/>
              <a:pathLst>
                <a:path w="707" h="654" extrusionOk="0">
                  <a:moveTo>
                    <a:pt x="551" y="1"/>
                  </a:moveTo>
                  <a:cubicBezTo>
                    <a:pt x="527" y="1"/>
                    <a:pt x="503" y="9"/>
                    <a:pt x="482" y="30"/>
                  </a:cubicBezTo>
                  <a:cubicBezTo>
                    <a:pt x="322" y="167"/>
                    <a:pt x="185" y="327"/>
                    <a:pt x="71" y="464"/>
                  </a:cubicBezTo>
                  <a:cubicBezTo>
                    <a:pt x="1" y="552"/>
                    <a:pt x="66" y="654"/>
                    <a:pt x="141" y="654"/>
                  </a:cubicBezTo>
                  <a:cubicBezTo>
                    <a:pt x="164" y="654"/>
                    <a:pt x="187" y="645"/>
                    <a:pt x="208" y="624"/>
                  </a:cubicBezTo>
                  <a:cubicBezTo>
                    <a:pt x="345" y="464"/>
                    <a:pt x="482" y="327"/>
                    <a:pt x="619" y="190"/>
                  </a:cubicBezTo>
                  <a:cubicBezTo>
                    <a:pt x="707" y="102"/>
                    <a:pt x="632" y="1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3069123" y="2926957"/>
              <a:ext cx="26095" cy="56850"/>
            </a:xfrm>
            <a:custGeom>
              <a:avLst/>
              <a:gdLst/>
              <a:ahLst/>
              <a:cxnLst/>
              <a:rect l="l" t="t" r="r" b="b"/>
              <a:pathLst>
                <a:path w="252" h="549" extrusionOk="0">
                  <a:moveTo>
                    <a:pt x="115" y="1"/>
                  </a:moveTo>
                  <a:cubicBezTo>
                    <a:pt x="57" y="1"/>
                    <a:pt x="0" y="35"/>
                    <a:pt x="0" y="103"/>
                  </a:cubicBezTo>
                  <a:cubicBezTo>
                    <a:pt x="23" y="217"/>
                    <a:pt x="23" y="332"/>
                    <a:pt x="46" y="446"/>
                  </a:cubicBezTo>
                  <a:cubicBezTo>
                    <a:pt x="46" y="514"/>
                    <a:pt x="97" y="548"/>
                    <a:pt x="149" y="548"/>
                  </a:cubicBezTo>
                  <a:cubicBezTo>
                    <a:pt x="200" y="548"/>
                    <a:pt x="251" y="514"/>
                    <a:pt x="251" y="446"/>
                  </a:cubicBezTo>
                  <a:cubicBezTo>
                    <a:pt x="229" y="332"/>
                    <a:pt x="229" y="217"/>
                    <a:pt x="229" y="103"/>
                  </a:cubicBezTo>
                  <a:cubicBezTo>
                    <a:pt x="229" y="35"/>
                    <a:pt x="172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2664954" y="2462312"/>
              <a:ext cx="290775" cy="283941"/>
            </a:xfrm>
            <a:custGeom>
              <a:avLst/>
              <a:gdLst/>
              <a:ahLst/>
              <a:cxnLst/>
              <a:rect l="l" t="t" r="r" b="b"/>
              <a:pathLst>
                <a:path w="2808" h="2742" extrusionOk="0">
                  <a:moveTo>
                    <a:pt x="195" y="1"/>
                  </a:moveTo>
                  <a:cubicBezTo>
                    <a:pt x="182" y="1"/>
                    <a:pt x="171" y="1"/>
                    <a:pt x="160" y="2"/>
                  </a:cubicBezTo>
                  <a:cubicBezTo>
                    <a:pt x="0" y="48"/>
                    <a:pt x="69" y="208"/>
                    <a:pt x="114" y="231"/>
                  </a:cubicBezTo>
                  <a:cubicBezTo>
                    <a:pt x="183" y="276"/>
                    <a:pt x="548" y="413"/>
                    <a:pt x="548" y="413"/>
                  </a:cubicBezTo>
                  <a:cubicBezTo>
                    <a:pt x="548" y="413"/>
                    <a:pt x="662" y="482"/>
                    <a:pt x="594" y="505"/>
                  </a:cubicBezTo>
                  <a:cubicBezTo>
                    <a:pt x="525" y="527"/>
                    <a:pt x="457" y="550"/>
                    <a:pt x="457" y="550"/>
                  </a:cubicBezTo>
                  <a:cubicBezTo>
                    <a:pt x="457" y="550"/>
                    <a:pt x="411" y="664"/>
                    <a:pt x="388" y="687"/>
                  </a:cubicBezTo>
                  <a:cubicBezTo>
                    <a:pt x="343" y="710"/>
                    <a:pt x="320" y="756"/>
                    <a:pt x="320" y="801"/>
                  </a:cubicBezTo>
                  <a:cubicBezTo>
                    <a:pt x="320" y="847"/>
                    <a:pt x="320" y="893"/>
                    <a:pt x="274" y="938"/>
                  </a:cubicBezTo>
                  <a:cubicBezTo>
                    <a:pt x="206" y="984"/>
                    <a:pt x="206" y="1144"/>
                    <a:pt x="206" y="1144"/>
                  </a:cubicBezTo>
                  <a:cubicBezTo>
                    <a:pt x="206" y="1144"/>
                    <a:pt x="160" y="1212"/>
                    <a:pt x="183" y="1326"/>
                  </a:cubicBezTo>
                  <a:cubicBezTo>
                    <a:pt x="206" y="1440"/>
                    <a:pt x="320" y="1646"/>
                    <a:pt x="457" y="1692"/>
                  </a:cubicBezTo>
                  <a:cubicBezTo>
                    <a:pt x="525" y="1714"/>
                    <a:pt x="588" y="1720"/>
                    <a:pt x="634" y="1720"/>
                  </a:cubicBezTo>
                  <a:cubicBezTo>
                    <a:pt x="679" y="1720"/>
                    <a:pt x="708" y="1714"/>
                    <a:pt x="708" y="1714"/>
                  </a:cubicBezTo>
                  <a:lnTo>
                    <a:pt x="799" y="1600"/>
                  </a:lnTo>
                  <a:lnTo>
                    <a:pt x="890" y="1714"/>
                  </a:lnTo>
                  <a:lnTo>
                    <a:pt x="1781" y="2513"/>
                  </a:lnTo>
                  <a:lnTo>
                    <a:pt x="2077" y="2742"/>
                  </a:lnTo>
                  <a:lnTo>
                    <a:pt x="2808" y="1783"/>
                  </a:lnTo>
                  <a:cubicBezTo>
                    <a:pt x="2808" y="1783"/>
                    <a:pt x="2260" y="1600"/>
                    <a:pt x="1986" y="1281"/>
                  </a:cubicBezTo>
                  <a:cubicBezTo>
                    <a:pt x="1712" y="961"/>
                    <a:pt x="1575" y="482"/>
                    <a:pt x="1530" y="436"/>
                  </a:cubicBezTo>
                  <a:cubicBezTo>
                    <a:pt x="1484" y="390"/>
                    <a:pt x="1233" y="276"/>
                    <a:pt x="1027" y="231"/>
                  </a:cubicBezTo>
                  <a:cubicBezTo>
                    <a:pt x="834" y="166"/>
                    <a:pt x="397" y="1"/>
                    <a:pt x="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2671996" y="2448332"/>
              <a:ext cx="283734" cy="297921"/>
            </a:xfrm>
            <a:custGeom>
              <a:avLst/>
              <a:gdLst/>
              <a:ahLst/>
              <a:cxnLst/>
              <a:rect l="l" t="t" r="r" b="b"/>
              <a:pathLst>
                <a:path w="2740" h="2877" fill="none" extrusionOk="0">
                  <a:moveTo>
                    <a:pt x="663" y="617"/>
                  </a:moveTo>
                  <a:cubicBezTo>
                    <a:pt x="663" y="617"/>
                    <a:pt x="1" y="457"/>
                    <a:pt x="1" y="252"/>
                  </a:cubicBezTo>
                  <a:cubicBezTo>
                    <a:pt x="1" y="1"/>
                    <a:pt x="685" y="297"/>
                    <a:pt x="1119" y="389"/>
                  </a:cubicBezTo>
                  <a:cubicBezTo>
                    <a:pt x="1530" y="503"/>
                    <a:pt x="1484" y="662"/>
                    <a:pt x="1758" y="1187"/>
                  </a:cubicBezTo>
                  <a:cubicBezTo>
                    <a:pt x="2055" y="1712"/>
                    <a:pt x="2740" y="1918"/>
                    <a:pt x="2740" y="1918"/>
                  </a:cubicBezTo>
                  <a:lnTo>
                    <a:pt x="2009" y="2877"/>
                  </a:lnTo>
                  <a:cubicBezTo>
                    <a:pt x="2009" y="2877"/>
                    <a:pt x="1074" y="2146"/>
                    <a:pt x="891" y="1918"/>
                  </a:cubicBezTo>
                  <a:cubicBezTo>
                    <a:pt x="708" y="1690"/>
                    <a:pt x="457" y="1484"/>
                    <a:pt x="343" y="153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2681523" y="2561827"/>
              <a:ext cx="61510" cy="85120"/>
            </a:xfrm>
            <a:custGeom>
              <a:avLst/>
              <a:gdLst/>
              <a:ahLst/>
              <a:cxnLst/>
              <a:rect l="l" t="t" r="r" b="b"/>
              <a:pathLst>
                <a:path w="594" h="822" fill="none" extrusionOk="0">
                  <a:moveTo>
                    <a:pt x="593" y="616"/>
                  </a:moveTo>
                  <a:cubicBezTo>
                    <a:pt x="593" y="616"/>
                    <a:pt x="593" y="822"/>
                    <a:pt x="434" y="753"/>
                  </a:cubicBezTo>
                  <a:cubicBezTo>
                    <a:pt x="274" y="708"/>
                    <a:pt x="0" y="594"/>
                    <a:pt x="0" y="320"/>
                  </a:cubicBezTo>
                  <a:cubicBezTo>
                    <a:pt x="0" y="0"/>
                    <a:pt x="411" y="183"/>
                    <a:pt x="411" y="183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2683801" y="2545259"/>
              <a:ext cx="56850" cy="33137"/>
            </a:xfrm>
            <a:custGeom>
              <a:avLst/>
              <a:gdLst/>
              <a:ahLst/>
              <a:cxnLst/>
              <a:rect l="l" t="t" r="r" b="b"/>
              <a:pathLst>
                <a:path w="549" h="320" fill="none" extrusionOk="0">
                  <a:moveTo>
                    <a:pt x="549" y="46"/>
                  </a:moveTo>
                  <a:cubicBezTo>
                    <a:pt x="549" y="46"/>
                    <a:pt x="1" y="0"/>
                    <a:pt x="47" y="32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2697988" y="2523926"/>
              <a:ext cx="56850" cy="30859"/>
            </a:xfrm>
            <a:custGeom>
              <a:avLst/>
              <a:gdLst/>
              <a:ahLst/>
              <a:cxnLst/>
              <a:rect l="l" t="t" r="r" b="b"/>
              <a:pathLst>
                <a:path w="549" h="298" fill="none" extrusionOk="0">
                  <a:moveTo>
                    <a:pt x="549" y="92"/>
                  </a:moveTo>
                  <a:cubicBezTo>
                    <a:pt x="549" y="92"/>
                    <a:pt x="161" y="1"/>
                    <a:pt x="69" y="69"/>
                  </a:cubicBezTo>
                  <a:cubicBezTo>
                    <a:pt x="1" y="161"/>
                    <a:pt x="24" y="298"/>
                    <a:pt x="24" y="298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2709793" y="2500316"/>
              <a:ext cx="66377" cy="28477"/>
            </a:xfrm>
            <a:custGeom>
              <a:avLst/>
              <a:gdLst/>
              <a:ahLst/>
              <a:cxnLst/>
              <a:rect l="l" t="t" r="r" b="b"/>
              <a:pathLst>
                <a:path w="641" h="275" fill="none" extrusionOk="0">
                  <a:moveTo>
                    <a:pt x="1" y="275"/>
                  </a:moveTo>
                  <a:cubicBezTo>
                    <a:pt x="1" y="275"/>
                    <a:pt x="47" y="1"/>
                    <a:pt x="640" y="16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2842238" y="2228488"/>
              <a:ext cx="706746" cy="771880"/>
            </a:xfrm>
            <a:custGeom>
              <a:avLst/>
              <a:gdLst/>
              <a:ahLst/>
              <a:cxnLst/>
              <a:rect l="l" t="t" r="r" b="b"/>
              <a:pathLst>
                <a:path w="6825" h="7454" extrusionOk="0">
                  <a:moveTo>
                    <a:pt x="1872" y="1"/>
                  </a:moveTo>
                  <a:lnTo>
                    <a:pt x="2853" y="2694"/>
                  </a:lnTo>
                  <a:cubicBezTo>
                    <a:pt x="2853" y="2694"/>
                    <a:pt x="3355" y="3879"/>
                    <a:pt x="3447" y="4359"/>
                  </a:cubicBezTo>
                  <a:lnTo>
                    <a:pt x="3447" y="4359"/>
                  </a:lnTo>
                  <a:lnTo>
                    <a:pt x="1119" y="3539"/>
                  </a:lnTo>
                  <a:lnTo>
                    <a:pt x="0" y="5136"/>
                  </a:lnTo>
                  <a:cubicBezTo>
                    <a:pt x="0" y="5136"/>
                    <a:pt x="1938" y="7454"/>
                    <a:pt x="4054" y="7454"/>
                  </a:cubicBezTo>
                  <a:cubicBezTo>
                    <a:pt x="4140" y="7454"/>
                    <a:pt x="4227" y="7450"/>
                    <a:pt x="4314" y="7442"/>
                  </a:cubicBezTo>
                  <a:cubicBezTo>
                    <a:pt x="5501" y="7328"/>
                    <a:pt x="6825" y="5707"/>
                    <a:pt x="5296" y="3014"/>
                  </a:cubicBezTo>
                  <a:cubicBezTo>
                    <a:pt x="3789" y="298"/>
                    <a:pt x="1872" y="1"/>
                    <a:pt x="1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>
              <a:off x="2842238" y="2594861"/>
              <a:ext cx="191469" cy="234132"/>
            </a:xfrm>
            <a:custGeom>
              <a:avLst/>
              <a:gdLst/>
              <a:ahLst/>
              <a:cxnLst/>
              <a:rect l="l" t="t" r="r" b="b"/>
              <a:pathLst>
                <a:path w="1849" h="2261" extrusionOk="0">
                  <a:moveTo>
                    <a:pt x="1119" y="1"/>
                  </a:moveTo>
                  <a:lnTo>
                    <a:pt x="0" y="1598"/>
                  </a:ln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2842238" y="2594861"/>
              <a:ext cx="191469" cy="234132"/>
            </a:xfrm>
            <a:custGeom>
              <a:avLst/>
              <a:gdLst/>
              <a:ahLst/>
              <a:cxnLst/>
              <a:rect l="l" t="t" r="r" b="b"/>
              <a:pathLst>
                <a:path w="1849" h="2261" fill="none" extrusionOk="0">
                  <a:moveTo>
                    <a:pt x="0" y="1598"/>
                  </a:move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2858703" y="2736729"/>
              <a:ext cx="73419" cy="54469"/>
            </a:xfrm>
            <a:custGeom>
              <a:avLst/>
              <a:gdLst/>
              <a:ahLst/>
              <a:cxnLst/>
              <a:rect l="l" t="t" r="r" b="b"/>
              <a:pathLst>
                <a:path w="709" h="526" fill="none" extrusionOk="0">
                  <a:moveTo>
                    <a:pt x="1" y="0"/>
                  </a:moveTo>
                  <a:lnTo>
                    <a:pt x="709" y="52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2880035" y="2708355"/>
              <a:ext cx="75697" cy="42664"/>
            </a:xfrm>
            <a:custGeom>
              <a:avLst/>
              <a:gdLst/>
              <a:ahLst/>
              <a:cxnLst/>
              <a:rect l="l" t="t" r="r" b="b"/>
              <a:pathLst>
                <a:path w="731" h="412" fill="none" extrusionOk="0">
                  <a:moveTo>
                    <a:pt x="0" y="0"/>
                  </a:moveTo>
                  <a:lnTo>
                    <a:pt x="731" y="4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2901263" y="2675218"/>
              <a:ext cx="75800" cy="40282"/>
            </a:xfrm>
            <a:custGeom>
              <a:avLst/>
              <a:gdLst/>
              <a:ahLst/>
              <a:cxnLst/>
              <a:rect l="l" t="t" r="r" b="b"/>
              <a:pathLst>
                <a:path w="732" h="389" fill="none" extrusionOk="0">
                  <a:moveTo>
                    <a:pt x="1" y="1"/>
                  </a:moveTo>
                  <a:lnTo>
                    <a:pt x="731" y="3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2922595" y="2644566"/>
              <a:ext cx="75697" cy="35519"/>
            </a:xfrm>
            <a:custGeom>
              <a:avLst/>
              <a:gdLst/>
              <a:ahLst/>
              <a:cxnLst/>
              <a:rect l="l" t="t" r="r" b="b"/>
              <a:pathLst>
                <a:path w="731" h="343" fill="none" extrusionOk="0">
                  <a:moveTo>
                    <a:pt x="0" y="0"/>
                  </a:moveTo>
                  <a:lnTo>
                    <a:pt x="731" y="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2941442" y="2616193"/>
              <a:ext cx="75800" cy="30755"/>
            </a:xfrm>
            <a:custGeom>
              <a:avLst/>
              <a:gdLst/>
              <a:ahLst/>
              <a:cxnLst/>
              <a:rect l="l" t="t" r="r" b="b"/>
              <a:pathLst>
                <a:path w="732" h="297" fill="none" extrusionOk="0">
                  <a:moveTo>
                    <a:pt x="1" y="0"/>
                  </a:moveTo>
                  <a:lnTo>
                    <a:pt x="731" y="2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2842238" y="2228488"/>
              <a:ext cx="706746" cy="791970"/>
            </a:xfrm>
            <a:custGeom>
              <a:avLst/>
              <a:gdLst/>
              <a:ahLst/>
              <a:cxnLst/>
              <a:rect l="l" t="t" r="r" b="b"/>
              <a:pathLst>
                <a:path w="6825" h="7648" fill="none" extrusionOk="0">
                  <a:moveTo>
                    <a:pt x="1872" y="1"/>
                  </a:moveTo>
                  <a:cubicBezTo>
                    <a:pt x="1872" y="1"/>
                    <a:pt x="3789" y="297"/>
                    <a:pt x="5296" y="3014"/>
                  </a:cubicBezTo>
                  <a:cubicBezTo>
                    <a:pt x="6825" y="5707"/>
                    <a:pt x="5501" y="7328"/>
                    <a:pt x="4314" y="7442"/>
                  </a:cubicBezTo>
                  <a:cubicBezTo>
                    <a:pt x="2100" y="7647"/>
                    <a:pt x="0" y="5136"/>
                    <a:pt x="0" y="5136"/>
                  </a:cubicBezTo>
                  <a:lnTo>
                    <a:pt x="1119" y="3539"/>
                  </a:lnTo>
                  <a:lnTo>
                    <a:pt x="3903" y="45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3137676" y="2507461"/>
              <a:ext cx="61510" cy="172622"/>
            </a:xfrm>
            <a:custGeom>
              <a:avLst/>
              <a:gdLst/>
              <a:ahLst/>
              <a:cxnLst/>
              <a:rect l="l" t="t" r="r" b="b"/>
              <a:pathLst>
                <a:path w="594" h="1667" fill="none" extrusionOk="0">
                  <a:moveTo>
                    <a:pt x="0" y="0"/>
                  </a:moveTo>
                  <a:cubicBezTo>
                    <a:pt x="0" y="0"/>
                    <a:pt x="502" y="1187"/>
                    <a:pt x="594" y="166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2970126" y="2784882"/>
              <a:ext cx="67930" cy="72590"/>
            </a:xfrm>
            <a:custGeom>
              <a:avLst/>
              <a:gdLst/>
              <a:ahLst/>
              <a:cxnLst/>
              <a:rect l="l" t="t" r="r" b="b"/>
              <a:pathLst>
                <a:path w="656" h="701" extrusionOk="0">
                  <a:moveTo>
                    <a:pt x="157" y="0"/>
                  </a:moveTo>
                  <a:cubicBezTo>
                    <a:pt x="76" y="0"/>
                    <a:pt x="1" y="70"/>
                    <a:pt x="66" y="151"/>
                  </a:cubicBezTo>
                  <a:cubicBezTo>
                    <a:pt x="180" y="334"/>
                    <a:pt x="294" y="494"/>
                    <a:pt x="409" y="654"/>
                  </a:cubicBezTo>
                  <a:cubicBezTo>
                    <a:pt x="435" y="687"/>
                    <a:pt x="470" y="701"/>
                    <a:pt x="503" y="701"/>
                  </a:cubicBezTo>
                  <a:cubicBezTo>
                    <a:pt x="583" y="701"/>
                    <a:pt x="656" y="620"/>
                    <a:pt x="591" y="540"/>
                  </a:cubicBezTo>
                  <a:cubicBezTo>
                    <a:pt x="477" y="380"/>
                    <a:pt x="363" y="220"/>
                    <a:pt x="249" y="37"/>
                  </a:cubicBezTo>
                  <a:cubicBezTo>
                    <a:pt x="223" y="11"/>
                    <a:pt x="18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3026563" y="2701210"/>
              <a:ext cx="59128" cy="23921"/>
            </a:xfrm>
            <a:custGeom>
              <a:avLst/>
              <a:gdLst/>
              <a:ahLst/>
              <a:cxnLst/>
              <a:rect l="l" t="t" r="r" b="b"/>
              <a:pathLst>
                <a:path w="571" h="231" extrusionOk="0">
                  <a:moveTo>
                    <a:pt x="137" y="1"/>
                  </a:moveTo>
                  <a:cubicBezTo>
                    <a:pt x="1" y="1"/>
                    <a:pt x="1" y="206"/>
                    <a:pt x="137" y="229"/>
                  </a:cubicBezTo>
                  <a:lnTo>
                    <a:pt x="434" y="229"/>
                  </a:lnTo>
                  <a:cubicBezTo>
                    <a:pt x="441" y="230"/>
                    <a:pt x="447" y="231"/>
                    <a:pt x="453" y="231"/>
                  </a:cubicBezTo>
                  <a:cubicBezTo>
                    <a:pt x="571" y="231"/>
                    <a:pt x="565" y="24"/>
                    <a:pt x="434" y="24"/>
                  </a:cubicBezTo>
                  <a:cubicBezTo>
                    <a:pt x="343" y="24"/>
                    <a:pt x="252" y="24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3080721" y="2787160"/>
              <a:ext cx="67723" cy="37797"/>
            </a:xfrm>
            <a:custGeom>
              <a:avLst/>
              <a:gdLst/>
              <a:ahLst/>
              <a:cxnLst/>
              <a:rect l="l" t="t" r="r" b="b"/>
              <a:pathLst>
                <a:path w="654" h="365" extrusionOk="0">
                  <a:moveTo>
                    <a:pt x="156" y="0"/>
                  </a:moveTo>
                  <a:cubicBezTo>
                    <a:pt x="65" y="0"/>
                    <a:pt x="1" y="140"/>
                    <a:pt x="117" y="198"/>
                  </a:cubicBezTo>
                  <a:cubicBezTo>
                    <a:pt x="231" y="244"/>
                    <a:pt x="368" y="312"/>
                    <a:pt x="482" y="358"/>
                  </a:cubicBezTo>
                  <a:cubicBezTo>
                    <a:pt x="495" y="362"/>
                    <a:pt x="508" y="364"/>
                    <a:pt x="520" y="364"/>
                  </a:cubicBezTo>
                  <a:cubicBezTo>
                    <a:pt x="626" y="364"/>
                    <a:pt x="653" y="193"/>
                    <a:pt x="550" y="152"/>
                  </a:cubicBezTo>
                  <a:cubicBezTo>
                    <a:pt x="436" y="107"/>
                    <a:pt x="322" y="61"/>
                    <a:pt x="208" y="15"/>
                  </a:cubicBezTo>
                  <a:cubicBezTo>
                    <a:pt x="190" y="5"/>
                    <a:pt x="173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3116240" y="2897237"/>
              <a:ext cx="68862" cy="52501"/>
            </a:xfrm>
            <a:custGeom>
              <a:avLst/>
              <a:gdLst/>
              <a:ahLst/>
              <a:cxnLst/>
              <a:rect l="l" t="t" r="r" b="b"/>
              <a:pathLst>
                <a:path w="665" h="507" extrusionOk="0">
                  <a:moveTo>
                    <a:pt x="123" y="0"/>
                  </a:moveTo>
                  <a:cubicBezTo>
                    <a:pt x="43" y="0"/>
                    <a:pt x="1" y="134"/>
                    <a:pt x="93" y="208"/>
                  </a:cubicBezTo>
                  <a:cubicBezTo>
                    <a:pt x="207" y="299"/>
                    <a:pt x="344" y="390"/>
                    <a:pt x="481" y="482"/>
                  </a:cubicBezTo>
                  <a:cubicBezTo>
                    <a:pt x="499" y="499"/>
                    <a:pt x="517" y="507"/>
                    <a:pt x="534" y="507"/>
                  </a:cubicBezTo>
                  <a:cubicBezTo>
                    <a:pt x="608" y="507"/>
                    <a:pt x="665" y="373"/>
                    <a:pt x="573" y="299"/>
                  </a:cubicBezTo>
                  <a:cubicBezTo>
                    <a:pt x="458" y="208"/>
                    <a:pt x="321" y="116"/>
                    <a:pt x="184" y="25"/>
                  </a:cubicBezTo>
                  <a:cubicBezTo>
                    <a:pt x="163" y="8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3203846" y="2731966"/>
              <a:ext cx="71037" cy="26095"/>
            </a:xfrm>
            <a:custGeom>
              <a:avLst/>
              <a:gdLst/>
              <a:ahLst/>
              <a:cxnLst/>
              <a:rect l="l" t="t" r="r" b="b"/>
              <a:pathLst>
                <a:path w="686" h="252" extrusionOk="0">
                  <a:moveTo>
                    <a:pt x="548" y="1"/>
                  </a:moveTo>
                  <a:cubicBezTo>
                    <a:pt x="411" y="23"/>
                    <a:pt x="274" y="23"/>
                    <a:pt x="137" y="23"/>
                  </a:cubicBezTo>
                  <a:cubicBezTo>
                    <a:pt x="0" y="46"/>
                    <a:pt x="0" y="252"/>
                    <a:pt x="137" y="252"/>
                  </a:cubicBezTo>
                  <a:cubicBezTo>
                    <a:pt x="274" y="229"/>
                    <a:pt x="411" y="229"/>
                    <a:pt x="548" y="229"/>
                  </a:cubicBezTo>
                  <a:cubicBezTo>
                    <a:pt x="685" y="206"/>
                    <a:pt x="685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3230977" y="2837694"/>
              <a:ext cx="71658" cy="36347"/>
            </a:xfrm>
            <a:custGeom>
              <a:avLst/>
              <a:gdLst/>
              <a:ahLst/>
              <a:cxnLst/>
              <a:rect l="l" t="t" r="r" b="b"/>
              <a:pathLst>
                <a:path w="692" h="351" extrusionOk="0">
                  <a:moveTo>
                    <a:pt x="134" y="0"/>
                  </a:moveTo>
                  <a:cubicBezTo>
                    <a:pt x="28" y="0"/>
                    <a:pt x="1" y="171"/>
                    <a:pt x="104" y="212"/>
                  </a:cubicBezTo>
                  <a:lnTo>
                    <a:pt x="514" y="349"/>
                  </a:lnTo>
                  <a:cubicBezTo>
                    <a:pt x="522" y="350"/>
                    <a:pt x="529" y="351"/>
                    <a:pt x="535" y="351"/>
                  </a:cubicBezTo>
                  <a:cubicBezTo>
                    <a:pt x="656" y="351"/>
                    <a:pt x="691" y="165"/>
                    <a:pt x="583" y="144"/>
                  </a:cubicBezTo>
                  <a:cubicBezTo>
                    <a:pt x="446" y="98"/>
                    <a:pt x="309" y="52"/>
                    <a:pt x="172" y="7"/>
                  </a:cubicBezTo>
                  <a:cubicBezTo>
                    <a:pt x="159" y="2"/>
                    <a:pt x="14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3283686" y="2924990"/>
              <a:ext cx="67620" cy="35519"/>
            </a:xfrm>
            <a:custGeom>
              <a:avLst/>
              <a:gdLst/>
              <a:ahLst/>
              <a:cxnLst/>
              <a:rect l="l" t="t" r="r" b="b"/>
              <a:pathLst>
                <a:path w="653" h="343" extrusionOk="0">
                  <a:moveTo>
                    <a:pt x="460" y="1"/>
                  </a:moveTo>
                  <a:cubicBezTo>
                    <a:pt x="446" y="1"/>
                    <a:pt x="431" y="3"/>
                    <a:pt x="416" y="8"/>
                  </a:cubicBezTo>
                  <a:cubicBezTo>
                    <a:pt x="325" y="54"/>
                    <a:pt x="211" y="100"/>
                    <a:pt x="97" y="145"/>
                  </a:cubicBezTo>
                  <a:cubicBezTo>
                    <a:pt x="0" y="203"/>
                    <a:pt x="67" y="343"/>
                    <a:pt x="159" y="343"/>
                  </a:cubicBezTo>
                  <a:cubicBezTo>
                    <a:pt x="176" y="343"/>
                    <a:pt x="193" y="338"/>
                    <a:pt x="211" y="328"/>
                  </a:cubicBezTo>
                  <a:cubicBezTo>
                    <a:pt x="325" y="282"/>
                    <a:pt x="416" y="236"/>
                    <a:pt x="530" y="191"/>
                  </a:cubicBezTo>
                  <a:cubicBezTo>
                    <a:pt x="652" y="150"/>
                    <a:pt x="575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3378438" y="2806938"/>
              <a:ext cx="47841" cy="51880"/>
            </a:xfrm>
            <a:custGeom>
              <a:avLst/>
              <a:gdLst/>
              <a:ahLst/>
              <a:cxnLst/>
              <a:rect l="l" t="t" r="r" b="b"/>
              <a:pathLst>
                <a:path w="462" h="501" extrusionOk="0">
                  <a:moveTo>
                    <a:pt x="320" y="1"/>
                  </a:moveTo>
                  <a:cubicBezTo>
                    <a:pt x="287" y="1"/>
                    <a:pt x="253" y="16"/>
                    <a:pt x="232" y="53"/>
                  </a:cubicBezTo>
                  <a:cubicBezTo>
                    <a:pt x="186" y="167"/>
                    <a:pt x="118" y="258"/>
                    <a:pt x="49" y="349"/>
                  </a:cubicBezTo>
                  <a:cubicBezTo>
                    <a:pt x="0" y="431"/>
                    <a:pt x="79" y="501"/>
                    <a:pt x="154" y="501"/>
                  </a:cubicBezTo>
                  <a:cubicBezTo>
                    <a:pt x="183" y="501"/>
                    <a:pt x="212" y="490"/>
                    <a:pt x="232" y="463"/>
                  </a:cubicBezTo>
                  <a:cubicBezTo>
                    <a:pt x="300" y="349"/>
                    <a:pt x="369" y="258"/>
                    <a:pt x="414" y="167"/>
                  </a:cubicBezTo>
                  <a:cubicBezTo>
                    <a:pt x="461" y="73"/>
                    <a:pt x="391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3309678" y="2743771"/>
              <a:ext cx="58093" cy="46599"/>
            </a:xfrm>
            <a:custGeom>
              <a:avLst/>
              <a:gdLst/>
              <a:ahLst/>
              <a:cxnLst/>
              <a:rect l="l" t="t" r="r" b="b"/>
              <a:pathLst>
                <a:path w="561" h="450" extrusionOk="0">
                  <a:moveTo>
                    <a:pt x="428" y="1"/>
                  </a:moveTo>
                  <a:cubicBezTo>
                    <a:pt x="410" y="1"/>
                    <a:pt x="391" y="7"/>
                    <a:pt x="371" y="24"/>
                  </a:cubicBezTo>
                  <a:cubicBezTo>
                    <a:pt x="279" y="92"/>
                    <a:pt x="188" y="160"/>
                    <a:pt x="97" y="229"/>
                  </a:cubicBezTo>
                  <a:cubicBezTo>
                    <a:pt x="0" y="306"/>
                    <a:pt x="67" y="449"/>
                    <a:pt x="146" y="449"/>
                  </a:cubicBezTo>
                  <a:cubicBezTo>
                    <a:pt x="160" y="449"/>
                    <a:pt x="174" y="445"/>
                    <a:pt x="188" y="434"/>
                  </a:cubicBezTo>
                  <a:cubicBezTo>
                    <a:pt x="279" y="343"/>
                    <a:pt x="371" y="275"/>
                    <a:pt x="485" y="206"/>
                  </a:cubicBezTo>
                  <a:cubicBezTo>
                    <a:pt x="560" y="150"/>
                    <a:pt x="511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3285239" y="2626548"/>
              <a:ext cx="32205" cy="66481"/>
            </a:xfrm>
            <a:custGeom>
              <a:avLst/>
              <a:gdLst/>
              <a:ahLst/>
              <a:cxnLst/>
              <a:rect l="l" t="t" r="r" b="b"/>
              <a:pathLst>
                <a:path w="311" h="642" extrusionOk="0">
                  <a:moveTo>
                    <a:pt x="124" y="0"/>
                  </a:moveTo>
                  <a:cubicBezTo>
                    <a:pt x="64" y="0"/>
                    <a:pt x="0" y="49"/>
                    <a:pt x="13" y="128"/>
                  </a:cubicBezTo>
                  <a:cubicBezTo>
                    <a:pt x="59" y="265"/>
                    <a:pt x="82" y="402"/>
                    <a:pt x="82" y="539"/>
                  </a:cubicBezTo>
                  <a:cubicBezTo>
                    <a:pt x="93" y="608"/>
                    <a:pt x="150" y="642"/>
                    <a:pt x="204" y="642"/>
                  </a:cubicBezTo>
                  <a:cubicBezTo>
                    <a:pt x="259" y="642"/>
                    <a:pt x="310" y="608"/>
                    <a:pt x="310" y="539"/>
                  </a:cubicBezTo>
                  <a:cubicBezTo>
                    <a:pt x="287" y="379"/>
                    <a:pt x="264" y="242"/>
                    <a:pt x="219" y="83"/>
                  </a:cubicBezTo>
                  <a:cubicBezTo>
                    <a:pt x="209" y="25"/>
                    <a:pt x="168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3390036" y="2648605"/>
              <a:ext cx="37590" cy="62856"/>
            </a:xfrm>
            <a:custGeom>
              <a:avLst/>
              <a:gdLst/>
              <a:ahLst/>
              <a:cxnLst/>
              <a:rect l="l" t="t" r="r" b="b"/>
              <a:pathLst>
                <a:path w="363" h="607" extrusionOk="0">
                  <a:moveTo>
                    <a:pt x="135" y="0"/>
                  </a:moveTo>
                  <a:cubicBezTo>
                    <a:pt x="68" y="0"/>
                    <a:pt x="0" y="59"/>
                    <a:pt x="28" y="144"/>
                  </a:cubicBezTo>
                  <a:cubicBezTo>
                    <a:pt x="74" y="258"/>
                    <a:pt x="97" y="395"/>
                    <a:pt x="143" y="532"/>
                  </a:cubicBezTo>
                  <a:cubicBezTo>
                    <a:pt x="151" y="584"/>
                    <a:pt x="187" y="606"/>
                    <a:pt x="226" y="606"/>
                  </a:cubicBezTo>
                  <a:cubicBezTo>
                    <a:pt x="289" y="606"/>
                    <a:pt x="362" y="548"/>
                    <a:pt x="348" y="463"/>
                  </a:cubicBezTo>
                  <a:cubicBezTo>
                    <a:pt x="302" y="349"/>
                    <a:pt x="280" y="212"/>
                    <a:pt x="234" y="75"/>
                  </a:cubicBezTo>
                  <a:cubicBezTo>
                    <a:pt x="216" y="23"/>
                    <a:pt x="176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3200015" y="2536146"/>
              <a:ext cx="35208" cy="76008"/>
            </a:xfrm>
            <a:custGeom>
              <a:avLst/>
              <a:gdLst/>
              <a:ahLst/>
              <a:cxnLst/>
              <a:rect l="l" t="t" r="r" b="b"/>
              <a:pathLst>
                <a:path w="340" h="734" extrusionOk="0">
                  <a:moveTo>
                    <a:pt x="208" y="1"/>
                  </a:moveTo>
                  <a:cubicBezTo>
                    <a:pt x="166" y="1"/>
                    <a:pt x="124" y="21"/>
                    <a:pt x="106" y="66"/>
                  </a:cubicBezTo>
                  <a:cubicBezTo>
                    <a:pt x="83" y="248"/>
                    <a:pt x="60" y="431"/>
                    <a:pt x="15" y="591"/>
                  </a:cubicBezTo>
                  <a:cubicBezTo>
                    <a:pt x="0" y="675"/>
                    <a:pt x="74" y="734"/>
                    <a:pt x="137" y="734"/>
                  </a:cubicBezTo>
                  <a:cubicBezTo>
                    <a:pt x="176" y="734"/>
                    <a:pt x="211" y="711"/>
                    <a:pt x="220" y="659"/>
                  </a:cubicBezTo>
                  <a:cubicBezTo>
                    <a:pt x="266" y="476"/>
                    <a:pt x="288" y="317"/>
                    <a:pt x="311" y="134"/>
                  </a:cubicBezTo>
                  <a:cubicBezTo>
                    <a:pt x="339" y="50"/>
                    <a:pt x="27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3302326" y="2500938"/>
              <a:ext cx="48980" cy="74558"/>
            </a:xfrm>
            <a:custGeom>
              <a:avLst/>
              <a:gdLst/>
              <a:ahLst/>
              <a:cxnLst/>
              <a:rect l="l" t="t" r="r" b="b"/>
              <a:pathLst>
                <a:path w="473" h="720" extrusionOk="0">
                  <a:moveTo>
                    <a:pt x="138" y="1"/>
                  </a:moveTo>
                  <a:cubicBezTo>
                    <a:pt x="73" y="1"/>
                    <a:pt x="0" y="78"/>
                    <a:pt x="31" y="154"/>
                  </a:cubicBezTo>
                  <a:cubicBezTo>
                    <a:pt x="99" y="337"/>
                    <a:pt x="191" y="497"/>
                    <a:pt x="259" y="657"/>
                  </a:cubicBezTo>
                  <a:cubicBezTo>
                    <a:pt x="274" y="701"/>
                    <a:pt x="303" y="719"/>
                    <a:pt x="335" y="719"/>
                  </a:cubicBezTo>
                  <a:cubicBezTo>
                    <a:pt x="400" y="719"/>
                    <a:pt x="473" y="642"/>
                    <a:pt x="442" y="565"/>
                  </a:cubicBezTo>
                  <a:cubicBezTo>
                    <a:pt x="373" y="383"/>
                    <a:pt x="282" y="223"/>
                    <a:pt x="214" y="63"/>
                  </a:cubicBezTo>
                  <a:cubicBezTo>
                    <a:pt x="199" y="19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3224143" y="2433938"/>
              <a:ext cx="48463" cy="65859"/>
            </a:xfrm>
            <a:custGeom>
              <a:avLst/>
              <a:gdLst/>
              <a:ahLst/>
              <a:cxnLst/>
              <a:rect l="l" t="t" r="r" b="b"/>
              <a:pathLst>
                <a:path w="468" h="636" extrusionOk="0">
                  <a:moveTo>
                    <a:pt x="149" y="1"/>
                  </a:moveTo>
                  <a:cubicBezTo>
                    <a:pt x="82" y="1"/>
                    <a:pt x="0" y="82"/>
                    <a:pt x="33" y="162"/>
                  </a:cubicBezTo>
                  <a:lnTo>
                    <a:pt x="238" y="573"/>
                  </a:lnTo>
                  <a:cubicBezTo>
                    <a:pt x="260" y="617"/>
                    <a:pt x="293" y="635"/>
                    <a:pt x="327" y="635"/>
                  </a:cubicBezTo>
                  <a:cubicBezTo>
                    <a:pt x="398" y="635"/>
                    <a:pt x="467" y="552"/>
                    <a:pt x="421" y="459"/>
                  </a:cubicBezTo>
                  <a:cubicBezTo>
                    <a:pt x="352" y="322"/>
                    <a:pt x="284" y="185"/>
                    <a:pt x="215" y="48"/>
                  </a:cubicBezTo>
                  <a:cubicBezTo>
                    <a:pt x="202" y="15"/>
                    <a:pt x="177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3138608" y="2394899"/>
              <a:ext cx="31273" cy="57886"/>
            </a:xfrm>
            <a:custGeom>
              <a:avLst/>
              <a:gdLst/>
              <a:ahLst/>
              <a:cxnLst/>
              <a:rect l="l" t="t" r="r" b="b"/>
              <a:pathLst>
                <a:path w="302" h="559" extrusionOk="0">
                  <a:moveTo>
                    <a:pt x="177" y="0"/>
                  </a:moveTo>
                  <a:cubicBezTo>
                    <a:pt x="134" y="0"/>
                    <a:pt x="92" y="25"/>
                    <a:pt x="83" y="83"/>
                  </a:cubicBezTo>
                  <a:cubicBezTo>
                    <a:pt x="60" y="197"/>
                    <a:pt x="37" y="311"/>
                    <a:pt x="14" y="425"/>
                  </a:cubicBezTo>
                  <a:cubicBezTo>
                    <a:pt x="0" y="509"/>
                    <a:pt x="71" y="558"/>
                    <a:pt x="134" y="558"/>
                  </a:cubicBezTo>
                  <a:cubicBezTo>
                    <a:pt x="174" y="558"/>
                    <a:pt x="211" y="538"/>
                    <a:pt x="220" y="494"/>
                  </a:cubicBezTo>
                  <a:cubicBezTo>
                    <a:pt x="242" y="357"/>
                    <a:pt x="265" y="243"/>
                    <a:pt x="288" y="128"/>
                  </a:cubicBezTo>
                  <a:cubicBezTo>
                    <a:pt x="301" y="49"/>
                    <a:pt x="23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2901263" y="2181785"/>
              <a:ext cx="231750" cy="168376"/>
            </a:xfrm>
            <a:custGeom>
              <a:avLst/>
              <a:gdLst/>
              <a:ahLst/>
              <a:cxnLst/>
              <a:rect l="l" t="t" r="r" b="b"/>
              <a:pathLst>
                <a:path w="2238" h="1626" extrusionOk="0">
                  <a:moveTo>
                    <a:pt x="1199" y="1"/>
                  </a:moveTo>
                  <a:cubicBezTo>
                    <a:pt x="1165" y="1"/>
                    <a:pt x="1131" y="7"/>
                    <a:pt x="1096" y="18"/>
                  </a:cubicBezTo>
                  <a:cubicBezTo>
                    <a:pt x="914" y="41"/>
                    <a:pt x="708" y="109"/>
                    <a:pt x="526" y="269"/>
                  </a:cubicBezTo>
                  <a:cubicBezTo>
                    <a:pt x="138" y="566"/>
                    <a:pt x="1" y="1000"/>
                    <a:pt x="229" y="1251"/>
                  </a:cubicBezTo>
                  <a:cubicBezTo>
                    <a:pt x="320" y="1353"/>
                    <a:pt x="417" y="1399"/>
                    <a:pt x="531" y="1399"/>
                  </a:cubicBezTo>
                  <a:cubicBezTo>
                    <a:pt x="646" y="1399"/>
                    <a:pt x="777" y="1353"/>
                    <a:pt x="937" y="1273"/>
                  </a:cubicBezTo>
                  <a:cubicBezTo>
                    <a:pt x="1175" y="1540"/>
                    <a:pt x="1396" y="1625"/>
                    <a:pt x="1589" y="1625"/>
                  </a:cubicBezTo>
                  <a:cubicBezTo>
                    <a:pt x="1711" y="1625"/>
                    <a:pt x="1821" y="1591"/>
                    <a:pt x="1918" y="1547"/>
                  </a:cubicBezTo>
                  <a:cubicBezTo>
                    <a:pt x="2192" y="1365"/>
                    <a:pt x="2238" y="863"/>
                    <a:pt x="1987" y="452"/>
                  </a:cubicBezTo>
                  <a:cubicBezTo>
                    <a:pt x="1850" y="269"/>
                    <a:pt x="1667" y="155"/>
                    <a:pt x="1484" y="87"/>
                  </a:cubicBezTo>
                  <a:cubicBezTo>
                    <a:pt x="1439" y="41"/>
                    <a:pt x="1370" y="18"/>
                    <a:pt x="1302" y="18"/>
                  </a:cubicBezTo>
                  <a:cubicBezTo>
                    <a:pt x="1268" y="7"/>
                    <a:pt x="1233" y="1"/>
                    <a:pt x="1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2901263" y="2181268"/>
              <a:ext cx="231750" cy="177385"/>
            </a:xfrm>
            <a:custGeom>
              <a:avLst/>
              <a:gdLst/>
              <a:ahLst/>
              <a:cxnLst/>
              <a:rect l="l" t="t" r="r" b="b"/>
              <a:pathLst>
                <a:path w="2238" h="1713" fill="none" extrusionOk="0">
                  <a:moveTo>
                    <a:pt x="1987" y="457"/>
                  </a:moveTo>
                  <a:cubicBezTo>
                    <a:pt x="1850" y="274"/>
                    <a:pt x="1667" y="160"/>
                    <a:pt x="1484" y="92"/>
                  </a:cubicBezTo>
                  <a:cubicBezTo>
                    <a:pt x="1439" y="46"/>
                    <a:pt x="1370" y="23"/>
                    <a:pt x="1302" y="23"/>
                  </a:cubicBezTo>
                  <a:cubicBezTo>
                    <a:pt x="1233" y="0"/>
                    <a:pt x="1165" y="0"/>
                    <a:pt x="1096" y="23"/>
                  </a:cubicBezTo>
                  <a:cubicBezTo>
                    <a:pt x="914" y="46"/>
                    <a:pt x="708" y="114"/>
                    <a:pt x="526" y="274"/>
                  </a:cubicBezTo>
                  <a:cubicBezTo>
                    <a:pt x="138" y="571"/>
                    <a:pt x="1" y="1005"/>
                    <a:pt x="229" y="1256"/>
                  </a:cubicBezTo>
                  <a:cubicBezTo>
                    <a:pt x="412" y="1461"/>
                    <a:pt x="617" y="1438"/>
                    <a:pt x="937" y="1278"/>
                  </a:cubicBezTo>
                  <a:cubicBezTo>
                    <a:pt x="1325" y="1712"/>
                    <a:pt x="1667" y="1667"/>
                    <a:pt x="1918" y="1552"/>
                  </a:cubicBezTo>
                  <a:cubicBezTo>
                    <a:pt x="2192" y="1370"/>
                    <a:pt x="2238" y="868"/>
                    <a:pt x="1987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2832711" y="1880962"/>
              <a:ext cx="326294" cy="397331"/>
            </a:xfrm>
            <a:custGeom>
              <a:avLst/>
              <a:gdLst/>
              <a:ahLst/>
              <a:cxnLst/>
              <a:rect l="l" t="t" r="r" b="b"/>
              <a:pathLst>
                <a:path w="3151" h="3837" extrusionOk="0">
                  <a:moveTo>
                    <a:pt x="1475" y="1"/>
                  </a:moveTo>
                  <a:cubicBezTo>
                    <a:pt x="1463" y="1"/>
                    <a:pt x="1451" y="1"/>
                    <a:pt x="1439" y="1"/>
                  </a:cubicBezTo>
                  <a:lnTo>
                    <a:pt x="777" y="24"/>
                  </a:lnTo>
                  <a:cubicBezTo>
                    <a:pt x="343" y="47"/>
                    <a:pt x="1" y="458"/>
                    <a:pt x="1" y="960"/>
                  </a:cubicBezTo>
                  <a:lnTo>
                    <a:pt x="46" y="2010"/>
                  </a:lnTo>
                  <a:cubicBezTo>
                    <a:pt x="69" y="2512"/>
                    <a:pt x="435" y="2900"/>
                    <a:pt x="891" y="2900"/>
                  </a:cubicBezTo>
                  <a:lnTo>
                    <a:pt x="1256" y="2877"/>
                  </a:lnTo>
                  <a:lnTo>
                    <a:pt x="1279" y="3425"/>
                  </a:lnTo>
                  <a:cubicBezTo>
                    <a:pt x="1302" y="3653"/>
                    <a:pt x="1484" y="3836"/>
                    <a:pt x="1713" y="3836"/>
                  </a:cubicBezTo>
                  <a:lnTo>
                    <a:pt x="1987" y="3836"/>
                  </a:lnTo>
                  <a:cubicBezTo>
                    <a:pt x="2215" y="3813"/>
                    <a:pt x="2398" y="3631"/>
                    <a:pt x="2375" y="3402"/>
                  </a:cubicBezTo>
                  <a:lnTo>
                    <a:pt x="2352" y="2763"/>
                  </a:lnTo>
                  <a:lnTo>
                    <a:pt x="2352" y="2740"/>
                  </a:lnTo>
                  <a:lnTo>
                    <a:pt x="2329" y="2101"/>
                  </a:lnTo>
                  <a:cubicBezTo>
                    <a:pt x="2329" y="2101"/>
                    <a:pt x="2329" y="2079"/>
                    <a:pt x="2329" y="2079"/>
                  </a:cubicBezTo>
                  <a:cubicBezTo>
                    <a:pt x="2420" y="2124"/>
                    <a:pt x="2534" y="2147"/>
                    <a:pt x="2649" y="2147"/>
                  </a:cubicBezTo>
                  <a:cubicBezTo>
                    <a:pt x="2922" y="2147"/>
                    <a:pt x="3151" y="1896"/>
                    <a:pt x="3151" y="1599"/>
                  </a:cubicBezTo>
                  <a:cubicBezTo>
                    <a:pt x="3151" y="1325"/>
                    <a:pt x="2900" y="1097"/>
                    <a:pt x="2603" y="1097"/>
                  </a:cubicBezTo>
                  <a:cubicBezTo>
                    <a:pt x="2489" y="1097"/>
                    <a:pt x="2375" y="1143"/>
                    <a:pt x="2306" y="1211"/>
                  </a:cubicBezTo>
                  <a:lnTo>
                    <a:pt x="2283" y="892"/>
                  </a:lnTo>
                  <a:cubicBezTo>
                    <a:pt x="2261" y="403"/>
                    <a:pt x="1915" y="1"/>
                    <a:pt x="1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2832711" y="1878684"/>
              <a:ext cx="326294" cy="399609"/>
            </a:xfrm>
            <a:custGeom>
              <a:avLst/>
              <a:gdLst/>
              <a:ahLst/>
              <a:cxnLst/>
              <a:rect l="l" t="t" r="r" b="b"/>
              <a:pathLst>
                <a:path w="3151" h="3859" fill="none" extrusionOk="0">
                  <a:moveTo>
                    <a:pt x="2603" y="1119"/>
                  </a:moveTo>
                  <a:cubicBezTo>
                    <a:pt x="2489" y="1119"/>
                    <a:pt x="2375" y="1165"/>
                    <a:pt x="2306" y="1233"/>
                  </a:cubicBezTo>
                  <a:lnTo>
                    <a:pt x="2283" y="914"/>
                  </a:lnTo>
                  <a:cubicBezTo>
                    <a:pt x="2261" y="411"/>
                    <a:pt x="1895" y="1"/>
                    <a:pt x="1439" y="23"/>
                  </a:cubicBezTo>
                  <a:lnTo>
                    <a:pt x="777" y="46"/>
                  </a:lnTo>
                  <a:cubicBezTo>
                    <a:pt x="343" y="69"/>
                    <a:pt x="1" y="480"/>
                    <a:pt x="1" y="982"/>
                  </a:cubicBezTo>
                  <a:lnTo>
                    <a:pt x="46" y="2032"/>
                  </a:lnTo>
                  <a:cubicBezTo>
                    <a:pt x="69" y="2534"/>
                    <a:pt x="435" y="2922"/>
                    <a:pt x="891" y="2922"/>
                  </a:cubicBezTo>
                  <a:lnTo>
                    <a:pt x="1256" y="2899"/>
                  </a:lnTo>
                  <a:lnTo>
                    <a:pt x="1279" y="3447"/>
                  </a:lnTo>
                  <a:cubicBezTo>
                    <a:pt x="1302" y="3675"/>
                    <a:pt x="1484" y="3858"/>
                    <a:pt x="1713" y="3858"/>
                  </a:cubicBezTo>
                  <a:lnTo>
                    <a:pt x="1987" y="3858"/>
                  </a:lnTo>
                  <a:cubicBezTo>
                    <a:pt x="2215" y="3835"/>
                    <a:pt x="2398" y="3653"/>
                    <a:pt x="2375" y="3424"/>
                  </a:cubicBezTo>
                  <a:lnTo>
                    <a:pt x="2352" y="2785"/>
                  </a:lnTo>
                  <a:lnTo>
                    <a:pt x="2352" y="2762"/>
                  </a:lnTo>
                  <a:lnTo>
                    <a:pt x="2329" y="2123"/>
                  </a:lnTo>
                  <a:cubicBezTo>
                    <a:pt x="2329" y="2123"/>
                    <a:pt x="2329" y="2101"/>
                    <a:pt x="2329" y="2101"/>
                  </a:cubicBezTo>
                  <a:cubicBezTo>
                    <a:pt x="2420" y="2146"/>
                    <a:pt x="2534" y="2169"/>
                    <a:pt x="2649" y="2169"/>
                  </a:cubicBezTo>
                  <a:cubicBezTo>
                    <a:pt x="2922" y="2169"/>
                    <a:pt x="3151" y="1918"/>
                    <a:pt x="3151" y="1621"/>
                  </a:cubicBezTo>
                  <a:cubicBezTo>
                    <a:pt x="3151" y="1347"/>
                    <a:pt x="2900" y="1119"/>
                    <a:pt x="2603" y="11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3071505" y="2020552"/>
              <a:ext cx="37900" cy="37900"/>
            </a:xfrm>
            <a:custGeom>
              <a:avLst/>
              <a:gdLst/>
              <a:ahLst/>
              <a:cxnLst/>
              <a:rect l="l" t="t" r="r" b="b"/>
              <a:pathLst>
                <a:path w="366" h="366" fill="none" extrusionOk="0">
                  <a:moveTo>
                    <a:pt x="23" y="365"/>
                  </a:moveTo>
                  <a:cubicBezTo>
                    <a:pt x="23" y="365"/>
                    <a:pt x="0" y="0"/>
                    <a:pt x="365" y="2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2941442" y="1996839"/>
              <a:ext cx="30859" cy="30859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38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298"/>
                    <a:pt x="161" y="298"/>
                  </a:cubicBezTo>
                  <a:cubicBezTo>
                    <a:pt x="252" y="298"/>
                    <a:pt x="298" y="229"/>
                    <a:pt x="298" y="138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2844516" y="1999220"/>
              <a:ext cx="26199" cy="28477"/>
            </a:xfrm>
            <a:custGeom>
              <a:avLst/>
              <a:gdLst/>
              <a:ahLst/>
              <a:cxnLst/>
              <a:rect l="l" t="t" r="r" b="b"/>
              <a:pathLst>
                <a:path w="253" h="275" extrusionOk="0">
                  <a:moveTo>
                    <a:pt x="115" y="1"/>
                  </a:moveTo>
                  <a:cubicBezTo>
                    <a:pt x="47" y="1"/>
                    <a:pt x="1" y="69"/>
                    <a:pt x="1" y="138"/>
                  </a:cubicBezTo>
                  <a:cubicBezTo>
                    <a:pt x="1" y="206"/>
                    <a:pt x="69" y="275"/>
                    <a:pt x="138" y="275"/>
                  </a:cubicBezTo>
                  <a:cubicBezTo>
                    <a:pt x="206" y="252"/>
                    <a:pt x="252" y="206"/>
                    <a:pt x="252" y="138"/>
                  </a:cubicBezTo>
                  <a:cubicBezTo>
                    <a:pt x="252" y="69"/>
                    <a:pt x="18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2949209" y="1972814"/>
              <a:ext cx="36658" cy="17604"/>
            </a:xfrm>
            <a:custGeom>
              <a:avLst/>
              <a:gdLst/>
              <a:ahLst/>
              <a:cxnLst/>
              <a:rect l="l" t="t" r="r" b="b"/>
              <a:pathLst>
                <a:path w="354" h="170" extrusionOk="0">
                  <a:moveTo>
                    <a:pt x="45" y="0"/>
                  </a:moveTo>
                  <a:cubicBezTo>
                    <a:pt x="12" y="0"/>
                    <a:pt x="1" y="53"/>
                    <a:pt x="40" y="73"/>
                  </a:cubicBezTo>
                  <a:cubicBezTo>
                    <a:pt x="131" y="96"/>
                    <a:pt x="200" y="119"/>
                    <a:pt x="268" y="164"/>
                  </a:cubicBezTo>
                  <a:cubicBezTo>
                    <a:pt x="275" y="168"/>
                    <a:pt x="281" y="169"/>
                    <a:pt x="287" y="169"/>
                  </a:cubicBezTo>
                  <a:cubicBezTo>
                    <a:pt x="325" y="169"/>
                    <a:pt x="353" y="116"/>
                    <a:pt x="314" y="96"/>
                  </a:cubicBezTo>
                  <a:cubicBezTo>
                    <a:pt x="223" y="50"/>
                    <a:pt x="154" y="27"/>
                    <a:pt x="63" y="5"/>
                  </a:cubicBezTo>
                  <a:cubicBezTo>
                    <a:pt x="56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2837474" y="1982652"/>
              <a:ext cx="37900" cy="9630"/>
            </a:xfrm>
            <a:custGeom>
              <a:avLst/>
              <a:gdLst/>
              <a:ahLst/>
              <a:cxnLst/>
              <a:rect l="l" t="t" r="r" b="b"/>
              <a:pathLst>
                <a:path w="366" h="93" extrusionOk="0">
                  <a:moveTo>
                    <a:pt x="320" y="1"/>
                  </a:moveTo>
                  <a:cubicBezTo>
                    <a:pt x="229" y="1"/>
                    <a:pt x="137" y="1"/>
                    <a:pt x="46" y="24"/>
                  </a:cubicBezTo>
                  <a:cubicBezTo>
                    <a:pt x="0" y="24"/>
                    <a:pt x="23" y="92"/>
                    <a:pt x="69" y="92"/>
                  </a:cubicBezTo>
                  <a:cubicBezTo>
                    <a:pt x="160" y="69"/>
                    <a:pt x="229" y="69"/>
                    <a:pt x="320" y="69"/>
                  </a:cubicBezTo>
                  <a:cubicBezTo>
                    <a:pt x="366" y="69"/>
                    <a:pt x="36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2880035" y="1994353"/>
              <a:ext cx="30859" cy="54676"/>
            </a:xfrm>
            <a:custGeom>
              <a:avLst/>
              <a:gdLst/>
              <a:ahLst/>
              <a:cxnLst/>
              <a:rect l="l" t="t" r="r" b="b"/>
              <a:pathLst>
                <a:path w="298" h="528" extrusionOk="0">
                  <a:moveTo>
                    <a:pt x="46" y="413"/>
                  </a:moveTo>
                  <a:cubicBezTo>
                    <a:pt x="52" y="413"/>
                    <a:pt x="56" y="414"/>
                    <a:pt x="60" y="417"/>
                  </a:cubicBezTo>
                  <a:lnTo>
                    <a:pt x="60" y="417"/>
                  </a:lnTo>
                  <a:cubicBezTo>
                    <a:pt x="55" y="416"/>
                    <a:pt x="51" y="414"/>
                    <a:pt x="46" y="413"/>
                  </a:cubicBezTo>
                  <a:close/>
                  <a:moveTo>
                    <a:pt x="221" y="0"/>
                  </a:moveTo>
                  <a:cubicBezTo>
                    <a:pt x="207" y="0"/>
                    <a:pt x="192" y="7"/>
                    <a:pt x="183" y="25"/>
                  </a:cubicBezTo>
                  <a:cubicBezTo>
                    <a:pt x="160" y="162"/>
                    <a:pt x="92" y="299"/>
                    <a:pt x="23" y="413"/>
                  </a:cubicBezTo>
                  <a:cubicBezTo>
                    <a:pt x="0" y="436"/>
                    <a:pt x="23" y="459"/>
                    <a:pt x="46" y="481"/>
                  </a:cubicBezTo>
                  <a:cubicBezTo>
                    <a:pt x="114" y="504"/>
                    <a:pt x="160" y="504"/>
                    <a:pt x="229" y="527"/>
                  </a:cubicBezTo>
                  <a:cubicBezTo>
                    <a:pt x="274" y="527"/>
                    <a:pt x="297" y="459"/>
                    <a:pt x="251" y="459"/>
                  </a:cubicBezTo>
                  <a:cubicBezTo>
                    <a:pt x="198" y="441"/>
                    <a:pt x="144" y="437"/>
                    <a:pt x="90" y="425"/>
                  </a:cubicBezTo>
                  <a:lnTo>
                    <a:pt x="90" y="425"/>
                  </a:lnTo>
                  <a:cubicBezTo>
                    <a:pt x="168" y="299"/>
                    <a:pt x="210" y="173"/>
                    <a:pt x="251" y="48"/>
                  </a:cubicBezTo>
                  <a:cubicBezTo>
                    <a:pt x="266" y="20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2809101" y="1800605"/>
              <a:ext cx="345244" cy="217667"/>
            </a:xfrm>
            <a:custGeom>
              <a:avLst/>
              <a:gdLst/>
              <a:ahLst/>
              <a:cxnLst/>
              <a:rect l="l" t="t" r="r" b="b"/>
              <a:pathLst>
                <a:path w="3334" h="2102" extrusionOk="0">
                  <a:moveTo>
                    <a:pt x="1761" y="1"/>
                  </a:moveTo>
                  <a:cubicBezTo>
                    <a:pt x="1422" y="1"/>
                    <a:pt x="1069" y="115"/>
                    <a:pt x="731" y="344"/>
                  </a:cubicBezTo>
                  <a:cubicBezTo>
                    <a:pt x="1" y="800"/>
                    <a:pt x="46" y="1508"/>
                    <a:pt x="92" y="1622"/>
                  </a:cubicBezTo>
                  <a:cubicBezTo>
                    <a:pt x="115" y="1668"/>
                    <a:pt x="160" y="1713"/>
                    <a:pt x="229" y="1736"/>
                  </a:cubicBezTo>
                  <a:cubicBezTo>
                    <a:pt x="297" y="1736"/>
                    <a:pt x="411" y="1736"/>
                    <a:pt x="617" y="1668"/>
                  </a:cubicBezTo>
                  <a:cubicBezTo>
                    <a:pt x="1187" y="1531"/>
                    <a:pt x="1553" y="1006"/>
                    <a:pt x="1553" y="1006"/>
                  </a:cubicBezTo>
                  <a:lnTo>
                    <a:pt x="1553" y="1006"/>
                  </a:lnTo>
                  <a:cubicBezTo>
                    <a:pt x="1553" y="1006"/>
                    <a:pt x="1507" y="1097"/>
                    <a:pt x="1712" y="1531"/>
                  </a:cubicBezTo>
                  <a:cubicBezTo>
                    <a:pt x="1872" y="1827"/>
                    <a:pt x="2260" y="2010"/>
                    <a:pt x="2443" y="2101"/>
                  </a:cubicBezTo>
                  <a:cubicBezTo>
                    <a:pt x="2511" y="2010"/>
                    <a:pt x="2648" y="1896"/>
                    <a:pt x="2831" y="1873"/>
                  </a:cubicBezTo>
                  <a:cubicBezTo>
                    <a:pt x="2945" y="1873"/>
                    <a:pt x="3105" y="1942"/>
                    <a:pt x="3196" y="2010"/>
                  </a:cubicBezTo>
                  <a:cubicBezTo>
                    <a:pt x="3333" y="1713"/>
                    <a:pt x="3287" y="914"/>
                    <a:pt x="2785" y="412"/>
                  </a:cubicBezTo>
                  <a:cubicBezTo>
                    <a:pt x="2487" y="138"/>
                    <a:pt x="2133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2877653" y="2090244"/>
              <a:ext cx="56850" cy="31480"/>
            </a:xfrm>
            <a:custGeom>
              <a:avLst/>
              <a:gdLst/>
              <a:ahLst/>
              <a:cxnLst/>
              <a:rect l="l" t="t" r="r" b="b"/>
              <a:pathLst>
                <a:path w="549" h="304" extrusionOk="0">
                  <a:moveTo>
                    <a:pt x="514" y="0"/>
                  </a:moveTo>
                  <a:cubicBezTo>
                    <a:pt x="497" y="0"/>
                    <a:pt x="480" y="12"/>
                    <a:pt x="480" y="35"/>
                  </a:cubicBezTo>
                  <a:cubicBezTo>
                    <a:pt x="468" y="160"/>
                    <a:pt x="377" y="223"/>
                    <a:pt x="283" y="223"/>
                  </a:cubicBezTo>
                  <a:cubicBezTo>
                    <a:pt x="189" y="223"/>
                    <a:pt x="92" y="160"/>
                    <a:pt x="69" y="35"/>
                  </a:cubicBezTo>
                  <a:cubicBezTo>
                    <a:pt x="69" y="17"/>
                    <a:pt x="59" y="10"/>
                    <a:pt x="47" y="10"/>
                  </a:cubicBezTo>
                  <a:cubicBezTo>
                    <a:pt x="27" y="10"/>
                    <a:pt x="1" y="29"/>
                    <a:pt x="1" y="58"/>
                  </a:cubicBezTo>
                  <a:cubicBezTo>
                    <a:pt x="23" y="223"/>
                    <a:pt x="146" y="303"/>
                    <a:pt x="270" y="303"/>
                  </a:cubicBezTo>
                  <a:cubicBezTo>
                    <a:pt x="403" y="303"/>
                    <a:pt x="537" y="212"/>
                    <a:pt x="548" y="35"/>
                  </a:cubicBezTo>
                  <a:cubicBezTo>
                    <a:pt x="548" y="12"/>
                    <a:pt x="53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2104730" y="3646654"/>
              <a:ext cx="165580" cy="219946"/>
            </a:xfrm>
            <a:custGeom>
              <a:avLst/>
              <a:gdLst/>
              <a:ahLst/>
              <a:cxnLst/>
              <a:rect l="l" t="t" r="r" b="b"/>
              <a:pathLst>
                <a:path w="1599" h="2124" extrusionOk="0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2104730" y="3646654"/>
              <a:ext cx="165580" cy="219946"/>
            </a:xfrm>
            <a:custGeom>
              <a:avLst/>
              <a:gdLst/>
              <a:ahLst/>
              <a:cxnLst/>
              <a:rect l="l" t="t" r="r" b="b"/>
              <a:pathLst>
                <a:path w="1599" h="2124" fill="none" extrusionOk="0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2128341" y="3646654"/>
              <a:ext cx="12012" cy="205759"/>
            </a:xfrm>
            <a:custGeom>
              <a:avLst/>
              <a:gdLst/>
              <a:ahLst/>
              <a:cxnLst/>
              <a:rect l="l" t="t" r="r" b="b"/>
              <a:pathLst>
                <a:path w="116" h="1987" fill="none" extrusionOk="0">
                  <a:moveTo>
                    <a:pt x="1" y="1"/>
                  </a:moveTo>
                  <a:lnTo>
                    <a:pt x="115" y="198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2166241" y="3646654"/>
              <a:ext cx="11909" cy="205759"/>
            </a:xfrm>
            <a:custGeom>
              <a:avLst/>
              <a:gdLst/>
              <a:ahLst/>
              <a:cxnLst/>
              <a:rect l="l" t="t" r="r" b="b"/>
              <a:pathLst>
                <a:path w="115" h="1987" fill="none" extrusionOk="0">
                  <a:moveTo>
                    <a:pt x="0" y="1"/>
                  </a:moveTo>
                  <a:lnTo>
                    <a:pt x="114" y="198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199275" y="3644376"/>
              <a:ext cx="4867" cy="210419"/>
            </a:xfrm>
            <a:custGeom>
              <a:avLst/>
              <a:gdLst/>
              <a:ahLst/>
              <a:cxnLst/>
              <a:rect l="l" t="t" r="r" b="b"/>
              <a:pathLst>
                <a:path w="47" h="2032" fill="none" extrusionOk="0">
                  <a:moveTo>
                    <a:pt x="1" y="0"/>
                  </a:moveTo>
                  <a:lnTo>
                    <a:pt x="46" y="203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230030" y="3646654"/>
              <a:ext cx="4867" cy="210522"/>
            </a:xfrm>
            <a:custGeom>
              <a:avLst/>
              <a:gdLst/>
              <a:ahLst/>
              <a:cxnLst/>
              <a:rect l="l" t="t" r="r" b="b"/>
              <a:pathLst>
                <a:path w="47" h="2033" fill="none" extrusionOk="0">
                  <a:moveTo>
                    <a:pt x="0" y="1"/>
                  </a:moveTo>
                  <a:lnTo>
                    <a:pt x="46" y="203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1823479" y="3805091"/>
              <a:ext cx="494049" cy="302580"/>
            </a:xfrm>
            <a:custGeom>
              <a:avLst/>
              <a:gdLst/>
              <a:ahLst/>
              <a:cxnLst/>
              <a:rect l="l" t="t" r="r" b="b"/>
              <a:pathLst>
                <a:path w="4771" h="2922" extrusionOk="0">
                  <a:moveTo>
                    <a:pt x="4611" y="0"/>
                  </a:moveTo>
                  <a:lnTo>
                    <a:pt x="2374" y="206"/>
                  </a:lnTo>
                  <a:lnTo>
                    <a:pt x="2329" y="1301"/>
                  </a:lnTo>
                  <a:lnTo>
                    <a:pt x="0" y="2922"/>
                  </a:lnTo>
                  <a:lnTo>
                    <a:pt x="4771" y="2831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1823479" y="3805091"/>
              <a:ext cx="494049" cy="302580"/>
            </a:xfrm>
            <a:custGeom>
              <a:avLst/>
              <a:gdLst/>
              <a:ahLst/>
              <a:cxnLst/>
              <a:rect l="l" t="t" r="r" b="b"/>
              <a:pathLst>
                <a:path w="4771" h="2922" fill="none" extrusionOk="0">
                  <a:moveTo>
                    <a:pt x="0" y="2922"/>
                  </a:moveTo>
                  <a:lnTo>
                    <a:pt x="4771" y="2831"/>
                  </a:lnTo>
                  <a:lnTo>
                    <a:pt x="4611" y="0"/>
                  </a:lnTo>
                  <a:lnTo>
                    <a:pt x="2374" y="206"/>
                  </a:lnTo>
                  <a:lnTo>
                    <a:pt x="2329" y="130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1967626" y="3982375"/>
              <a:ext cx="30859" cy="66274"/>
            </a:xfrm>
            <a:custGeom>
              <a:avLst/>
              <a:gdLst/>
              <a:ahLst/>
              <a:cxnLst/>
              <a:rect l="l" t="t" r="r" b="b"/>
              <a:pathLst>
                <a:path w="298" h="640" fill="none" extrusionOk="0">
                  <a:moveTo>
                    <a:pt x="1" y="0"/>
                  </a:moveTo>
                  <a:lnTo>
                    <a:pt x="298" y="6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012568" y="3956383"/>
              <a:ext cx="30859" cy="66274"/>
            </a:xfrm>
            <a:custGeom>
              <a:avLst/>
              <a:gdLst/>
              <a:ahLst/>
              <a:cxnLst/>
              <a:rect l="l" t="t" r="r" b="b"/>
              <a:pathLst>
                <a:path w="298" h="640" fill="none" extrusionOk="0">
                  <a:moveTo>
                    <a:pt x="0" y="0"/>
                  </a:moveTo>
                  <a:lnTo>
                    <a:pt x="297" y="6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1918024" y="3800328"/>
              <a:ext cx="127784" cy="144249"/>
            </a:xfrm>
            <a:custGeom>
              <a:avLst/>
              <a:gdLst/>
              <a:ahLst/>
              <a:cxnLst/>
              <a:rect l="l" t="t" r="r" b="b"/>
              <a:pathLst>
                <a:path w="1234" h="1393" fill="none" extrusionOk="0">
                  <a:moveTo>
                    <a:pt x="1233" y="1393"/>
                  </a:moveTo>
                  <a:cubicBezTo>
                    <a:pt x="1233" y="1393"/>
                    <a:pt x="0" y="914"/>
                    <a:pt x="183" y="571"/>
                  </a:cubicBezTo>
                  <a:cubicBezTo>
                    <a:pt x="503" y="1"/>
                    <a:pt x="1233" y="1393"/>
                    <a:pt x="1233" y="139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014950" y="3823938"/>
              <a:ext cx="33137" cy="123020"/>
            </a:xfrm>
            <a:custGeom>
              <a:avLst/>
              <a:gdLst/>
              <a:ahLst/>
              <a:cxnLst/>
              <a:rect l="l" t="t" r="r" b="b"/>
              <a:pathLst>
                <a:path w="320" h="1188" fill="none" extrusionOk="0">
                  <a:moveTo>
                    <a:pt x="0" y="1"/>
                  </a:moveTo>
                  <a:lnTo>
                    <a:pt x="320" y="11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118917" y="3890005"/>
              <a:ext cx="120639" cy="118568"/>
            </a:xfrm>
            <a:custGeom>
              <a:avLst/>
              <a:gdLst/>
              <a:ahLst/>
              <a:cxnLst/>
              <a:rect l="l" t="t" r="r" b="b"/>
              <a:pathLst>
                <a:path w="1165" h="1145" extrusionOk="0">
                  <a:moveTo>
                    <a:pt x="609" y="0"/>
                  </a:moveTo>
                  <a:cubicBezTo>
                    <a:pt x="596" y="0"/>
                    <a:pt x="584" y="1"/>
                    <a:pt x="571" y="2"/>
                  </a:cubicBezTo>
                  <a:cubicBezTo>
                    <a:pt x="252" y="2"/>
                    <a:pt x="1" y="276"/>
                    <a:pt x="1" y="595"/>
                  </a:cubicBezTo>
                  <a:cubicBezTo>
                    <a:pt x="22" y="901"/>
                    <a:pt x="254" y="1145"/>
                    <a:pt x="554" y="1145"/>
                  </a:cubicBezTo>
                  <a:cubicBezTo>
                    <a:pt x="567" y="1145"/>
                    <a:pt x="581" y="1144"/>
                    <a:pt x="594" y="1143"/>
                  </a:cubicBezTo>
                  <a:cubicBezTo>
                    <a:pt x="914" y="1143"/>
                    <a:pt x="1165" y="869"/>
                    <a:pt x="1165" y="550"/>
                  </a:cubicBezTo>
                  <a:cubicBezTo>
                    <a:pt x="1143" y="244"/>
                    <a:pt x="891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1601254" y="3207069"/>
              <a:ext cx="248319" cy="271929"/>
            </a:xfrm>
            <a:custGeom>
              <a:avLst/>
              <a:gdLst/>
              <a:ahLst/>
              <a:cxnLst/>
              <a:rect l="l" t="t" r="r" b="b"/>
              <a:pathLst>
                <a:path w="2398" h="2626" extrusionOk="0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601254" y="3207069"/>
              <a:ext cx="248319" cy="271929"/>
            </a:xfrm>
            <a:custGeom>
              <a:avLst/>
              <a:gdLst/>
              <a:ahLst/>
              <a:cxnLst/>
              <a:rect l="l" t="t" r="r" b="b"/>
              <a:pathLst>
                <a:path w="2398" h="2626" fill="none" extrusionOk="0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620204" y="3223638"/>
              <a:ext cx="127784" cy="160817"/>
            </a:xfrm>
            <a:custGeom>
              <a:avLst/>
              <a:gdLst/>
              <a:ahLst/>
              <a:cxnLst/>
              <a:rect l="l" t="t" r="r" b="b"/>
              <a:pathLst>
                <a:path w="1234" h="1553" fill="none" extrusionOk="0">
                  <a:moveTo>
                    <a:pt x="1233" y="0"/>
                  </a:moveTo>
                  <a:lnTo>
                    <a:pt x="0" y="155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646196" y="3247248"/>
              <a:ext cx="127784" cy="160817"/>
            </a:xfrm>
            <a:custGeom>
              <a:avLst/>
              <a:gdLst/>
              <a:ahLst/>
              <a:cxnLst/>
              <a:rect l="l" t="t" r="r" b="b"/>
              <a:pathLst>
                <a:path w="1234" h="1553" fill="none" extrusionOk="0">
                  <a:moveTo>
                    <a:pt x="1233" y="0"/>
                  </a:moveTo>
                  <a:lnTo>
                    <a:pt x="1" y="155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1665146" y="3268477"/>
              <a:ext cx="134825" cy="158539"/>
            </a:xfrm>
            <a:custGeom>
              <a:avLst/>
              <a:gdLst/>
              <a:ahLst/>
              <a:cxnLst/>
              <a:rect l="l" t="t" r="r" b="b"/>
              <a:pathLst>
                <a:path w="1302" h="1531" fill="none" extrusionOk="0">
                  <a:moveTo>
                    <a:pt x="1301" y="1"/>
                  </a:moveTo>
                  <a:lnTo>
                    <a:pt x="0" y="153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1686375" y="3289809"/>
              <a:ext cx="134825" cy="160817"/>
            </a:xfrm>
            <a:custGeom>
              <a:avLst/>
              <a:gdLst/>
              <a:ahLst/>
              <a:cxnLst/>
              <a:rect l="l" t="t" r="r" b="b"/>
              <a:pathLst>
                <a:path w="1302" h="1553" fill="none" extrusionOk="0">
                  <a:moveTo>
                    <a:pt x="1302" y="0"/>
                  </a:moveTo>
                  <a:lnTo>
                    <a:pt x="1" y="155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211272" y="3315801"/>
              <a:ext cx="557941" cy="368854"/>
            </a:xfrm>
            <a:custGeom>
              <a:avLst/>
              <a:gdLst/>
              <a:ahLst/>
              <a:cxnLst/>
              <a:rect l="l" t="t" r="r" b="b"/>
              <a:pathLst>
                <a:path w="5388" h="3562" extrusionOk="0">
                  <a:moveTo>
                    <a:pt x="3607" y="0"/>
                  </a:moveTo>
                  <a:lnTo>
                    <a:pt x="2831" y="799"/>
                  </a:lnTo>
                  <a:lnTo>
                    <a:pt x="1" y="434"/>
                  </a:ln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1211272" y="3315801"/>
              <a:ext cx="557941" cy="368854"/>
            </a:xfrm>
            <a:custGeom>
              <a:avLst/>
              <a:gdLst/>
              <a:ahLst/>
              <a:cxnLst/>
              <a:rect l="l" t="t" r="r" b="b"/>
              <a:pathLst>
                <a:path w="5388" h="3562" fill="none" extrusionOk="0">
                  <a:moveTo>
                    <a:pt x="1" y="434"/>
                  </a:move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lnTo>
                    <a:pt x="2831" y="79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381513" y="3363021"/>
              <a:ext cx="21332" cy="71037"/>
            </a:xfrm>
            <a:custGeom>
              <a:avLst/>
              <a:gdLst/>
              <a:ahLst/>
              <a:cxnLst/>
              <a:rect l="l" t="t" r="r" b="b"/>
              <a:pathLst>
                <a:path w="206" h="686" fill="none" extrusionOk="0">
                  <a:moveTo>
                    <a:pt x="206" y="1"/>
                  </a:moveTo>
                  <a:lnTo>
                    <a:pt x="0" y="6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431115" y="3374930"/>
              <a:ext cx="21332" cy="70933"/>
            </a:xfrm>
            <a:custGeom>
              <a:avLst/>
              <a:gdLst/>
              <a:ahLst/>
              <a:cxnLst/>
              <a:rect l="l" t="t" r="r" b="b"/>
              <a:pathLst>
                <a:path w="206" h="685" fill="none" extrusionOk="0">
                  <a:moveTo>
                    <a:pt x="206" y="0"/>
                  </a:moveTo>
                  <a:lnTo>
                    <a:pt x="0" y="68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1423970" y="3230680"/>
              <a:ext cx="101792" cy="158435"/>
            </a:xfrm>
            <a:custGeom>
              <a:avLst/>
              <a:gdLst/>
              <a:ahLst/>
              <a:cxnLst/>
              <a:rect l="l" t="t" r="r" b="b"/>
              <a:pathLst>
                <a:path w="983" h="1530" fill="none" extrusionOk="0">
                  <a:moveTo>
                    <a:pt x="594" y="1530"/>
                  </a:moveTo>
                  <a:cubicBezTo>
                    <a:pt x="594" y="1530"/>
                    <a:pt x="1" y="343"/>
                    <a:pt x="389" y="206"/>
                  </a:cubicBezTo>
                  <a:cubicBezTo>
                    <a:pt x="982" y="1"/>
                    <a:pt x="594" y="1530"/>
                    <a:pt x="594" y="153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1487863" y="3278004"/>
              <a:ext cx="56850" cy="115875"/>
            </a:xfrm>
            <a:custGeom>
              <a:avLst/>
              <a:gdLst/>
              <a:ahLst/>
              <a:cxnLst/>
              <a:rect l="l" t="t" r="r" b="b"/>
              <a:pathLst>
                <a:path w="549" h="1119" fill="none" extrusionOk="0">
                  <a:moveTo>
                    <a:pt x="548" y="0"/>
                  </a:moveTo>
                  <a:lnTo>
                    <a:pt x="0" y="111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1516236" y="3421943"/>
              <a:ext cx="132444" cy="118671"/>
            </a:xfrm>
            <a:custGeom>
              <a:avLst/>
              <a:gdLst/>
              <a:ahLst/>
              <a:cxnLst/>
              <a:rect l="l" t="t" r="r" b="b"/>
              <a:pathLst>
                <a:path w="1279" h="1146" extrusionOk="0">
                  <a:moveTo>
                    <a:pt x="640" y="1"/>
                  </a:moveTo>
                  <a:cubicBezTo>
                    <a:pt x="480" y="1"/>
                    <a:pt x="319" y="70"/>
                    <a:pt x="206" y="208"/>
                  </a:cubicBezTo>
                  <a:cubicBezTo>
                    <a:pt x="0" y="436"/>
                    <a:pt x="23" y="801"/>
                    <a:pt x="274" y="1007"/>
                  </a:cubicBezTo>
                  <a:cubicBezTo>
                    <a:pt x="377" y="1099"/>
                    <a:pt x="507" y="1146"/>
                    <a:pt x="638" y="1146"/>
                  </a:cubicBezTo>
                  <a:cubicBezTo>
                    <a:pt x="799" y="1146"/>
                    <a:pt x="960" y="1076"/>
                    <a:pt x="1073" y="938"/>
                  </a:cubicBezTo>
                  <a:cubicBezTo>
                    <a:pt x="1278" y="687"/>
                    <a:pt x="1256" y="322"/>
                    <a:pt x="1004" y="139"/>
                  </a:cubicBezTo>
                  <a:cubicBezTo>
                    <a:pt x="902" y="47"/>
                    <a:pt x="771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1610781" y="2686402"/>
              <a:ext cx="1564782" cy="991101"/>
            </a:xfrm>
            <a:custGeom>
              <a:avLst/>
              <a:gdLst/>
              <a:ahLst/>
              <a:cxnLst/>
              <a:rect l="l" t="t" r="r" b="b"/>
              <a:pathLst>
                <a:path w="15111" h="9571" extrusionOk="0">
                  <a:moveTo>
                    <a:pt x="5801" y="1"/>
                  </a:moveTo>
                  <a:cubicBezTo>
                    <a:pt x="5412" y="1"/>
                    <a:pt x="4939" y="110"/>
                    <a:pt x="4360" y="532"/>
                  </a:cubicBezTo>
                  <a:cubicBezTo>
                    <a:pt x="4360" y="532"/>
                    <a:pt x="2716" y="1764"/>
                    <a:pt x="2534" y="1924"/>
                  </a:cubicBezTo>
                  <a:cubicBezTo>
                    <a:pt x="2351" y="2084"/>
                    <a:pt x="0" y="4321"/>
                    <a:pt x="0" y="4321"/>
                  </a:cubicBezTo>
                  <a:lnTo>
                    <a:pt x="3036" y="6946"/>
                  </a:lnTo>
                  <a:lnTo>
                    <a:pt x="3995" y="5873"/>
                  </a:lnTo>
                  <a:lnTo>
                    <a:pt x="3698" y="9525"/>
                  </a:lnTo>
                  <a:lnTo>
                    <a:pt x="7350" y="9571"/>
                  </a:lnTo>
                  <a:lnTo>
                    <a:pt x="7281" y="5896"/>
                  </a:lnTo>
                  <a:cubicBezTo>
                    <a:pt x="7281" y="5896"/>
                    <a:pt x="7263" y="5801"/>
                    <a:pt x="7379" y="5801"/>
                  </a:cubicBezTo>
                  <a:cubicBezTo>
                    <a:pt x="7391" y="5801"/>
                    <a:pt x="7404" y="5802"/>
                    <a:pt x="7418" y="5804"/>
                  </a:cubicBezTo>
                  <a:cubicBezTo>
                    <a:pt x="7578" y="5804"/>
                    <a:pt x="10157" y="5873"/>
                    <a:pt x="10157" y="5873"/>
                  </a:cubicBezTo>
                  <a:cubicBezTo>
                    <a:pt x="10157" y="5873"/>
                    <a:pt x="10637" y="5896"/>
                    <a:pt x="10842" y="5964"/>
                  </a:cubicBezTo>
                  <a:cubicBezTo>
                    <a:pt x="10998" y="6016"/>
                    <a:pt x="12039" y="6253"/>
                    <a:pt x="12900" y="6253"/>
                  </a:cubicBezTo>
                  <a:cubicBezTo>
                    <a:pt x="13171" y="6253"/>
                    <a:pt x="13425" y="6230"/>
                    <a:pt x="13627" y="6170"/>
                  </a:cubicBezTo>
                  <a:cubicBezTo>
                    <a:pt x="14449" y="5919"/>
                    <a:pt x="14745" y="5531"/>
                    <a:pt x="14859" y="5280"/>
                  </a:cubicBezTo>
                  <a:cubicBezTo>
                    <a:pt x="14974" y="5006"/>
                    <a:pt x="15088" y="4663"/>
                    <a:pt x="15088" y="4412"/>
                  </a:cubicBezTo>
                  <a:cubicBezTo>
                    <a:pt x="15111" y="4138"/>
                    <a:pt x="13148" y="3020"/>
                    <a:pt x="13148" y="3020"/>
                  </a:cubicBezTo>
                  <a:lnTo>
                    <a:pt x="12417" y="2609"/>
                  </a:lnTo>
                  <a:cubicBezTo>
                    <a:pt x="12417" y="2609"/>
                    <a:pt x="9975" y="1422"/>
                    <a:pt x="9290" y="1125"/>
                  </a:cubicBezTo>
                  <a:cubicBezTo>
                    <a:pt x="8628" y="851"/>
                    <a:pt x="6985" y="212"/>
                    <a:pt x="6528" y="98"/>
                  </a:cubicBezTo>
                  <a:cubicBezTo>
                    <a:pt x="6325" y="60"/>
                    <a:pt x="6086" y="1"/>
                    <a:pt x="5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1610781" y="2675218"/>
              <a:ext cx="1337898" cy="730459"/>
            </a:xfrm>
            <a:custGeom>
              <a:avLst/>
              <a:gdLst/>
              <a:ahLst/>
              <a:cxnLst/>
              <a:rect l="l" t="t" r="r" b="b"/>
              <a:pathLst>
                <a:path w="12920" h="7054" fill="none" extrusionOk="0">
                  <a:moveTo>
                    <a:pt x="12919" y="2991"/>
                  </a:moveTo>
                  <a:cubicBezTo>
                    <a:pt x="12919" y="2991"/>
                    <a:pt x="7236" y="1"/>
                    <a:pt x="5638" y="92"/>
                  </a:cubicBezTo>
                  <a:cubicBezTo>
                    <a:pt x="4063" y="183"/>
                    <a:pt x="0" y="4429"/>
                    <a:pt x="0" y="4429"/>
                  </a:cubicBezTo>
                  <a:lnTo>
                    <a:pt x="3036" y="7054"/>
                  </a:lnTo>
                  <a:lnTo>
                    <a:pt x="3995" y="59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2116536" y="2989607"/>
              <a:ext cx="1118160" cy="420837"/>
            </a:xfrm>
            <a:custGeom>
              <a:avLst/>
              <a:gdLst/>
              <a:ahLst/>
              <a:cxnLst/>
              <a:rect l="l" t="t" r="r" b="b"/>
              <a:pathLst>
                <a:path w="10798" h="4064" fill="none" extrusionOk="0">
                  <a:moveTo>
                    <a:pt x="1" y="1"/>
                  </a:moveTo>
                  <a:cubicBezTo>
                    <a:pt x="1" y="1"/>
                    <a:pt x="4680" y="2717"/>
                    <a:pt x="6004" y="3059"/>
                  </a:cubicBezTo>
                  <a:cubicBezTo>
                    <a:pt x="7305" y="3379"/>
                    <a:pt x="10797" y="4063"/>
                    <a:pt x="10158" y="2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1993618" y="3025022"/>
              <a:ext cx="378277" cy="652484"/>
            </a:xfrm>
            <a:custGeom>
              <a:avLst/>
              <a:gdLst/>
              <a:ahLst/>
              <a:cxnLst/>
              <a:rect l="l" t="t" r="r" b="b"/>
              <a:pathLst>
                <a:path w="3653" h="6301" fill="none" extrusionOk="0">
                  <a:moveTo>
                    <a:pt x="1781" y="1"/>
                  </a:moveTo>
                  <a:cubicBezTo>
                    <a:pt x="1781" y="1"/>
                    <a:pt x="594" y="69"/>
                    <a:pt x="457" y="914"/>
                  </a:cubicBezTo>
                  <a:cubicBezTo>
                    <a:pt x="343" y="1758"/>
                    <a:pt x="1" y="6255"/>
                    <a:pt x="1" y="6255"/>
                  </a:cubicBezTo>
                  <a:lnTo>
                    <a:pt x="3653" y="6301"/>
                  </a:lnTo>
                  <a:lnTo>
                    <a:pt x="3584" y="166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2364753" y="3287427"/>
              <a:ext cx="338099" cy="7145"/>
            </a:xfrm>
            <a:custGeom>
              <a:avLst/>
              <a:gdLst/>
              <a:ahLst/>
              <a:cxnLst/>
              <a:rect l="l" t="t" r="r" b="b"/>
              <a:pathLst>
                <a:path w="3265" h="69" fill="none" extrusionOk="0">
                  <a:moveTo>
                    <a:pt x="0" y="0"/>
                  </a:moveTo>
                  <a:lnTo>
                    <a:pt x="3264" y="69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544418" y="3294469"/>
              <a:ext cx="668949" cy="1304865"/>
            </a:xfrm>
            <a:custGeom>
              <a:avLst/>
              <a:gdLst/>
              <a:ahLst/>
              <a:cxnLst/>
              <a:rect l="l" t="t" r="r" b="b"/>
              <a:pathLst>
                <a:path w="6460" h="12601" extrusionOk="0">
                  <a:moveTo>
                    <a:pt x="0" y="1"/>
                  </a:moveTo>
                  <a:lnTo>
                    <a:pt x="0" y="12601"/>
                  </a:lnTo>
                  <a:lnTo>
                    <a:pt x="6460" y="12601"/>
                  </a:lnTo>
                  <a:lnTo>
                    <a:pt x="646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1691138" y="4102912"/>
              <a:ext cx="666567" cy="501194"/>
            </a:xfrm>
            <a:custGeom>
              <a:avLst/>
              <a:gdLst/>
              <a:ahLst/>
              <a:cxnLst/>
              <a:rect l="l" t="t" r="r" b="b"/>
              <a:pathLst>
                <a:path w="6437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6437" y="4839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835476" y="3748344"/>
              <a:ext cx="666671" cy="850994"/>
            </a:xfrm>
            <a:custGeom>
              <a:avLst/>
              <a:gdLst/>
              <a:ahLst/>
              <a:cxnLst/>
              <a:rect l="l" t="t" r="r" b="b"/>
              <a:pathLst>
                <a:path w="6438" h="8218" extrusionOk="0">
                  <a:moveTo>
                    <a:pt x="0" y="0"/>
                  </a:moveTo>
                  <a:lnTo>
                    <a:pt x="0" y="8218"/>
                  </a:lnTo>
                  <a:lnTo>
                    <a:pt x="6437" y="8218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73" name="Google Shape;1273;p46"/>
          <p:cNvCxnSpPr/>
          <p:nvPr/>
        </p:nvCxnSpPr>
        <p:spPr>
          <a:xfrm>
            <a:off x="558863" y="4604100"/>
            <a:ext cx="305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4" name="Google Shape;1274;p46"/>
          <p:cNvSpPr/>
          <p:nvPr/>
        </p:nvSpPr>
        <p:spPr>
          <a:xfrm rot="900041">
            <a:off x="1786335" y="1687149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6"/>
          <p:cNvSpPr/>
          <p:nvPr/>
        </p:nvSpPr>
        <p:spPr>
          <a:xfrm rot="900041">
            <a:off x="1274645" y="1951176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6"/>
          <p:cNvSpPr/>
          <p:nvPr/>
        </p:nvSpPr>
        <p:spPr>
          <a:xfrm>
            <a:off x="3589227" y="1141687"/>
            <a:ext cx="658919" cy="65891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2367A0-ADA3-4E70-B6E3-750F27A5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07" y="1254385"/>
            <a:ext cx="2922287" cy="685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79AAA-0F22-4D6C-897B-3E71F34E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6" y="2040678"/>
            <a:ext cx="2224608" cy="2535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EF4283-0458-4366-BA43-0AF4E55D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872" y="172493"/>
            <a:ext cx="940378" cy="9403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5B5847-3DC5-468E-98BB-F2C18DBF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20" y="1679013"/>
            <a:ext cx="3213057" cy="16733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561917-9492-42F2-9085-3CB7741F8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672" y="2185270"/>
            <a:ext cx="3101959" cy="233419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5E2DE03A-B4B5-4CFE-A30F-5532DE06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294" y="426817"/>
            <a:ext cx="3934578" cy="572700"/>
          </a:xfrm>
        </p:spPr>
        <p:txBody>
          <a:bodyPr/>
          <a:lstStyle/>
          <a:p>
            <a:r>
              <a:rPr lang="en-GB" dirty="0"/>
              <a:t>Data key source</a:t>
            </a:r>
          </a:p>
        </p:txBody>
      </p:sp>
    </p:spTree>
    <p:extLst>
      <p:ext uri="{BB962C8B-B14F-4D97-AF65-F5344CB8AC3E}">
        <p14:creationId xmlns:p14="http://schemas.microsoft.com/office/powerpoint/2010/main" val="186019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57CDE0-CC8A-4D77-9B1C-5A8AC52F3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8" y="1270455"/>
            <a:ext cx="7864929" cy="29520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FBE5295-3C93-435D-8EA8-0420EEEC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888" y="443146"/>
            <a:ext cx="5039949" cy="572700"/>
          </a:xfrm>
        </p:spPr>
        <p:txBody>
          <a:bodyPr/>
          <a:lstStyle/>
          <a:p>
            <a:r>
              <a:rPr lang="en-GB" dirty="0"/>
              <a:t>Competition in the market</a:t>
            </a:r>
          </a:p>
        </p:txBody>
      </p:sp>
    </p:spTree>
    <p:extLst>
      <p:ext uri="{BB962C8B-B14F-4D97-AF65-F5344CB8AC3E}">
        <p14:creationId xmlns:p14="http://schemas.microsoft.com/office/powerpoint/2010/main" val="246019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51"/>
          <p:cNvSpPr/>
          <p:nvPr/>
        </p:nvSpPr>
        <p:spPr>
          <a:xfrm>
            <a:off x="745612" y="1718430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51"/>
          <p:cNvSpPr/>
          <p:nvPr/>
        </p:nvSpPr>
        <p:spPr>
          <a:xfrm>
            <a:off x="1954775" y="2370416"/>
            <a:ext cx="3477545" cy="4401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Building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taatliches"/>
            </a:endParaRPr>
          </a:p>
        </p:txBody>
      </p:sp>
      <p:sp>
        <p:nvSpPr>
          <p:cNvPr id="1521" name="Google Shape;1521;p51"/>
          <p:cNvSpPr txBox="1">
            <a:spLocks noGrp="1"/>
          </p:cNvSpPr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</a:t>
            </a:r>
            <a:r>
              <a:rPr lang="en" dirty="0"/>
              <a:t>odels </a:t>
            </a:r>
            <a:endParaRPr dirty="0"/>
          </a:p>
        </p:txBody>
      </p:sp>
      <p:sp>
        <p:nvSpPr>
          <p:cNvPr id="1522" name="Google Shape;1522;p51"/>
          <p:cNvSpPr txBox="1">
            <a:spLocks noGrp="1"/>
          </p:cNvSpPr>
          <p:nvPr>
            <p:ph type="title" idx="2"/>
          </p:nvPr>
        </p:nvSpPr>
        <p:spPr>
          <a:xfrm>
            <a:off x="789362" y="187318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524" name="Google Shape;1524;p51"/>
          <p:cNvGrpSpPr/>
          <p:nvPr/>
        </p:nvGrpSpPr>
        <p:grpSpPr>
          <a:xfrm>
            <a:off x="5827175" y="696833"/>
            <a:ext cx="694747" cy="1081574"/>
            <a:chOff x="6053075" y="1494858"/>
            <a:chExt cx="694747" cy="1081574"/>
          </a:xfrm>
        </p:grpSpPr>
        <p:sp>
          <p:nvSpPr>
            <p:cNvPr id="1525" name="Google Shape;1525;p51"/>
            <p:cNvSpPr/>
            <p:nvPr/>
          </p:nvSpPr>
          <p:spPr>
            <a:xfrm flipH="1">
              <a:off x="6330947" y="2422446"/>
              <a:ext cx="150284" cy="148475"/>
            </a:xfrm>
            <a:custGeom>
              <a:avLst/>
              <a:gdLst/>
              <a:ahLst/>
              <a:cxnLst/>
              <a:rect l="l" t="t" r="r" b="b"/>
              <a:pathLst>
                <a:path w="1827" h="1805" extrusionOk="0">
                  <a:moveTo>
                    <a:pt x="936" y="0"/>
                  </a:moveTo>
                  <a:cubicBezTo>
                    <a:pt x="434" y="0"/>
                    <a:pt x="23" y="388"/>
                    <a:pt x="23" y="890"/>
                  </a:cubicBezTo>
                  <a:cubicBezTo>
                    <a:pt x="0" y="1392"/>
                    <a:pt x="411" y="1803"/>
                    <a:pt x="913" y="1803"/>
                  </a:cubicBezTo>
                  <a:cubicBezTo>
                    <a:pt x="927" y="1804"/>
                    <a:pt x="940" y="1804"/>
                    <a:pt x="953" y="1804"/>
                  </a:cubicBezTo>
                  <a:cubicBezTo>
                    <a:pt x="1437" y="1804"/>
                    <a:pt x="1826" y="1402"/>
                    <a:pt x="1826" y="913"/>
                  </a:cubicBezTo>
                  <a:cubicBezTo>
                    <a:pt x="1826" y="411"/>
                    <a:pt x="1438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1"/>
            <p:cNvSpPr/>
            <p:nvPr/>
          </p:nvSpPr>
          <p:spPr>
            <a:xfrm flipH="1">
              <a:off x="6327246" y="2418662"/>
              <a:ext cx="157770" cy="15777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82" y="92"/>
                  </a:moveTo>
                  <a:cubicBezTo>
                    <a:pt x="1210" y="92"/>
                    <a:pt x="1416" y="183"/>
                    <a:pt x="1576" y="366"/>
                  </a:cubicBezTo>
                  <a:cubicBezTo>
                    <a:pt x="1735" y="525"/>
                    <a:pt x="1827" y="731"/>
                    <a:pt x="1827" y="959"/>
                  </a:cubicBezTo>
                  <a:cubicBezTo>
                    <a:pt x="1804" y="1416"/>
                    <a:pt x="1439" y="1804"/>
                    <a:pt x="959" y="1804"/>
                  </a:cubicBezTo>
                  <a:cubicBezTo>
                    <a:pt x="480" y="1804"/>
                    <a:pt x="115" y="1416"/>
                    <a:pt x="115" y="936"/>
                  </a:cubicBezTo>
                  <a:cubicBezTo>
                    <a:pt x="115" y="708"/>
                    <a:pt x="206" y="503"/>
                    <a:pt x="366" y="343"/>
                  </a:cubicBezTo>
                  <a:cubicBezTo>
                    <a:pt x="526" y="183"/>
                    <a:pt x="731" y="92"/>
                    <a:pt x="959" y="92"/>
                  </a:cubicBezTo>
                  <a:close/>
                  <a:moveTo>
                    <a:pt x="959" y="0"/>
                  </a:moveTo>
                  <a:cubicBezTo>
                    <a:pt x="708" y="0"/>
                    <a:pt x="480" y="92"/>
                    <a:pt x="297" y="274"/>
                  </a:cubicBezTo>
                  <a:cubicBezTo>
                    <a:pt x="115" y="457"/>
                    <a:pt x="1" y="685"/>
                    <a:pt x="1" y="936"/>
                  </a:cubicBezTo>
                  <a:cubicBezTo>
                    <a:pt x="1" y="1461"/>
                    <a:pt x="434" y="1895"/>
                    <a:pt x="959" y="1918"/>
                  </a:cubicBezTo>
                  <a:cubicBezTo>
                    <a:pt x="1484" y="1918"/>
                    <a:pt x="1918" y="1484"/>
                    <a:pt x="1918" y="959"/>
                  </a:cubicBezTo>
                  <a:cubicBezTo>
                    <a:pt x="1918" y="708"/>
                    <a:pt x="1827" y="457"/>
                    <a:pt x="1644" y="274"/>
                  </a:cubicBezTo>
                  <a:cubicBezTo>
                    <a:pt x="1461" y="92"/>
                    <a:pt x="1233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1"/>
            <p:cNvSpPr/>
            <p:nvPr/>
          </p:nvSpPr>
          <p:spPr>
            <a:xfrm flipH="1">
              <a:off x="6056859" y="1498642"/>
              <a:ext cx="685369" cy="891918"/>
            </a:xfrm>
            <a:custGeom>
              <a:avLst/>
              <a:gdLst/>
              <a:ahLst/>
              <a:cxnLst/>
              <a:rect l="l" t="t" r="r" b="b"/>
              <a:pathLst>
                <a:path w="8332" h="10843" extrusionOk="0">
                  <a:moveTo>
                    <a:pt x="4151" y="1"/>
                  </a:moveTo>
                  <a:cubicBezTo>
                    <a:pt x="4137" y="1"/>
                    <a:pt x="4123" y="1"/>
                    <a:pt x="4109" y="1"/>
                  </a:cubicBezTo>
                  <a:cubicBezTo>
                    <a:pt x="1895" y="47"/>
                    <a:pt x="92" y="1827"/>
                    <a:pt x="23" y="4041"/>
                  </a:cubicBezTo>
                  <a:cubicBezTo>
                    <a:pt x="0" y="5000"/>
                    <a:pt x="297" y="5867"/>
                    <a:pt x="799" y="6575"/>
                  </a:cubicBezTo>
                  <a:cubicBezTo>
                    <a:pt x="1621" y="7716"/>
                    <a:pt x="2100" y="9040"/>
                    <a:pt x="2146" y="10432"/>
                  </a:cubicBezTo>
                  <a:cubicBezTo>
                    <a:pt x="2169" y="10638"/>
                    <a:pt x="2351" y="10820"/>
                    <a:pt x="2557" y="10820"/>
                  </a:cubicBezTo>
                  <a:lnTo>
                    <a:pt x="5684" y="10843"/>
                  </a:lnTo>
                  <a:cubicBezTo>
                    <a:pt x="5889" y="10843"/>
                    <a:pt x="6049" y="10683"/>
                    <a:pt x="6049" y="10501"/>
                  </a:cubicBezTo>
                  <a:cubicBezTo>
                    <a:pt x="6140" y="9131"/>
                    <a:pt x="6643" y="7739"/>
                    <a:pt x="7487" y="6666"/>
                  </a:cubicBezTo>
                  <a:cubicBezTo>
                    <a:pt x="7989" y="5981"/>
                    <a:pt x="8309" y="5114"/>
                    <a:pt x="8309" y="4201"/>
                  </a:cubicBezTo>
                  <a:cubicBezTo>
                    <a:pt x="8332" y="1887"/>
                    <a:pt x="6460" y="1"/>
                    <a:pt x="4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 flipH="1">
              <a:off x="6053075" y="1494858"/>
              <a:ext cx="694747" cy="899486"/>
            </a:xfrm>
            <a:custGeom>
              <a:avLst/>
              <a:gdLst/>
              <a:ahLst/>
              <a:cxnLst/>
              <a:rect l="l" t="t" r="r" b="b"/>
              <a:pathLst>
                <a:path w="8446" h="10935" extrusionOk="0">
                  <a:moveTo>
                    <a:pt x="4246" y="115"/>
                  </a:moveTo>
                  <a:cubicBezTo>
                    <a:pt x="5318" y="115"/>
                    <a:pt x="6345" y="526"/>
                    <a:pt x="7122" y="1302"/>
                  </a:cubicBezTo>
                  <a:cubicBezTo>
                    <a:pt x="7920" y="2078"/>
                    <a:pt x="8354" y="3128"/>
                    <a:pt x="8331" y="4247"/>
                  </a:cubicBezTo>
                  <a:cubicBezTo>
                    <a:pt x="8331" y="5137"/>
                    <a:pt x="8035" y="5982"/>
                    <a:pt x="7510" y="6666"/>
                  </a:cubicBezTo>
                  <a:cubicBezTo>
                    <a:pt x="6665" y="7762"/>
                    <a:pt x="6163" y="9131"/>
                    <a:pt x="6072" y="10524"/>
                  </a:cubicBezTo>
                  <a:cubicBezTo>
                    <a:pt x="6072" y="10706"/>
                    <a:pt x="5912" y="10843"/>
                    <a:pt x="5752" y="10843"/>
                  </a:cubicBezTo>
                  <a:lnTo>
                    <a:pt x="2625" y="10821"/>
                  </a:lnTo>
                  <a:cubicBezTo>
                    <a:pt x="2442" y="10821"/>
                    <a:pt x="2283" y="10661"/>
                    <a:pt x="2283" y="10478"/>
                  </a:cubicBezTo>
                  <a:cubicBezTo>
                    <a:pt x="2214" y="9086"/>
                    <a:pt x="1735" y="7739"/>
                    <a:pt x="913" y="6598"/>
                  </a:cubicBezTo>
                  <a:cubicBezTo>
                    <a:pt x="388" y="5867"/>
                    <a:pt x="114" y="5000"/>
                    <a:pt x="137" y="4087"/>
                  </a:cubicBezTo>
                  <a:cubicBezTo>
                    <a:pt x="205" y="1919"/>
                    <a:pt x="2009" y="138"/>
                    <a:pt x="4177" y="115"/>
                  </a:cubicBezTo>
                  <a:close/>
                  <a:moveTo>
                    <a:pt x="4263" y="0"/>
                  </a:moveTo>
                  <a:cubicBezTo>
                    <a:pt x="4234" y="0"/>
                    <a:pt x="4206" y="1"/>
                    <a:pt x="4177" y="1"/>
                  </a:cubicBezTo>
                  <a:cubicBezTo>
                    <a:pt x="1963" y="24"/>
                    <a:pt x="91" y="1873"/>
                    <a:pt x="46" y="4087"/>
                  </a:cubicBezTo>
                  <a:cubicBezTo>
                    <a:pt x="0" y="5023"/>
                    <a:pt x="274" y="5913"/>
                    <a:pt x="822" y="6666"/>
                  </a:cubicBezTo>
                  <a:cubicBezTo>
                    <a:pt x="1643" y="7785"/>
                    <a:pt x="2100" y="9109"/>
                    <a:pt x="2168" y="10478"/>
                  </a:cubicBezTo>
                  <a:cubicBezTo>
                    <a:pt x="2191" y="10729"/>
                    <a:pt x="2374" y="10912"/>
                    <a:pt x="2625" y="10912"/>
                  </a:cubicBezTo>
                  <a:lnTo>
                    <a:pt x="5752" y="10935"/>
                  </a:lnTo>
                  <a:cubicBezTo>
                    <a:pt x="5980" y="10935"/>
                    <a:pt x="6163" y="10775"/>
                    <a:pt x="6186" y="10547"/>
                  </a:cubicBezTo>
                  <a:cubicBezTo>
                    <a:pt x="6277" y="9200"/>
                    <a:pt x="6779" y="7808"/>
                    <a:pt x="7578" y="6735"/>
                  </a:cubicBezTo>
                  <a:cubicBezTo>
                    <a:pt x="8126" y="6027"/>
                    <a:pt x="8423" y="5160"/>
                    <a:pt x="8445" y="4247"/>
                  </a:cubicBezTo>
                  <a:cubicBezTo>
                    <a:pt x="8445" y="3106"/>
                    <a:pt x="8012" y="2033"/>
                    <a:pt x="7190" y="1234"/>
                  </a:cubicBezTo>
                  <a:cubicBezTo>
                    <a:pt x="6411" y="433"/>
                    <a:pt x="5372" y="0"/>
                    <a:pt x="4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1"/>
            <p:cNvSpPr/>
            <p:nvPr/>
          </p:nvSpPr>
          <p:spPr>
            <a:xfrm flipH="1">
              <a:off x="6334732" y="1969797"/>
              <a:ext cx="135231" cy="469608"/>
            </a:xfrm>
            <a:custGeom>
              <a:avLst/>
              <a:gdLst/>
              <a:ahLst/>
              <a:cxnLst/>
              <a:rect l="l" t="t" r="r" b="b"/>
              <a:pathLst>
                <a:path w="1644" h="5709" extrusionOk="0">
                  <a:moveTo>
                    <a:pt x="801" y="1"/>
                  </a:moveTo>
                  <a:cubicBezTo>
                    <a:pt x="387" y="1"/>
                    <a:pt x="46" y="312"/>
                    <a:pt x="46" y="687"/>
                  </a:cubicBezTo>
                  <a:lnTo>
                    <a:pt x="0" y="5686"/>
                  </a:lnTo>
                  <a:lnTo>
                    <a:pt x="1598" y="5708"/>
                  </a:lnTo>
                  <a:lnTo>
                    <a:pt x="1644" y="687"/>
                  </a:lnTo>
                  <a:cubicBezTo>
                    <a:pt x="1644" y="322"/>
                    <a:pt x="1278" y="2"/>
                    <a:pt x="845" y="2"/>
                  </a:cubicBezTo>
                  <a:cubicBezTo>
                    <a:pt x="830" y="1"/>
                    <a:pt x="815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1"/>
            <p:cNvSpPr/>
            <p:nvPr/>
          </p:nvSpPr>
          <p:spPr>
            <a:xfrm flipH="1">
              <a:off x="6330948" y="1964286"/>
              <a:ext cx="144691" cy="478903"/>
            </a:xfrm>
            <a:custGeom>
              <a:avLst/>
              <a:gdLst/>
              <a:ahLst/>
              <a:cxnLst/>
              <a:rect l="l" t="t" r="r" b="b"/>
              <a:pathLst>
                <a:path w="1759" h="5822" extrusionOk="0">
                  <a:moveTo>
                    <a:pt x="914" y="115"/>
                  </a:moveTo>
                  <a:cubicBezTo>
                    <a:pt x="1119" y="115"/>
                    <a:pt x="1302" y="183"/>
                    <a:pt x="1439" y="320"/>
                  </a:cubicBezTo>
                  <a:cubicBezTo>
                    <a:pt x="1576" y="434"/>
                    <a:pt x="1644" y="594"/>
                    <a:pt x="1644" y="754"/>
                  </a:cubicBezTo>
                  <a:lnTo>
                    <a:pt x="1598" y="5707"/>
                  </a:lnTo>
                  <a:lnTo>
                    <a:pt x="115" y="5707"/>
                  </a:lnTo>
                  <a:lnTo>
                    <a:pt x="160" y="754"/>
                  </a:lnTo>
                  <a:cubicBezTo>
                    <a:pt x="160" y="571"/>
                    <a:pt x="252" y="412"/>
                    <a:pt x="389" y="297"/>
                  </a:cubicBezTo>
                  <a:cubicBezTo>
                    <a:pt x="526" y="183"/>
                    <a:pt x="708" y="115"/>
                    <a:pt x="914" y="115"/>
                  </a:cubicBezTo>
                  <a:close/>
                  <a:moveTo>
                    <a:pt x="914" y="1"/>
                  </a:moveTo>
                  <a:cubicBezTo>
                    <a:pt x="685" y="1"/>
                    <a:pt x="480" y="92"/>
                    <a:pt x="320" y="229"/>
                  </a:cubicBezTo>
                  <a:cubicBezTo>
                    <a:pt x="138" y="366"/>
                    <a:pt x="46" y="548"/>
                    <a:pt x="46" y="754"/>
                  </a:cubicBezTo>
                  <a:lnTo>
                    <a:pt x="1" y="5798"/>
                  </a:lnTo>
                  <a:lnTo>
                    <a:pt x="1713" y="5821"/>
                  </a:lnTo>
                  <a:lnTo>
                    <a:pt x="1758" y="754"/>
                  </a:lnTo>
                  <a:cubicBezTo>
                    <a:pt x="1758" y="571"/>
                    <a:pt x="1667" y="366"/>
                    <a:pt x="1507" y="229"/>
                  </a:cubicBezTo>
                  <a:cubicBezTo>
                    <a:pt x="1347" y="92"/>
                    <a:pt x="1142" y="1"/>
                    <a:pt x="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 flipH="1">
              <a:off x="6362864" y="2185881"/>
              <a:ext cx="82751" cy="253518"/>
            </a:xfrm>
            <a:custGeom>
              <a:avLst/>
              <a:gdLst/>
              <a:ahLst/>
              <a:cxnLst/>
              <a:rect l="l" t="t" r="r" b="b"/>
              <a:pathLst>
                <a:path w="1006" h="3082" extrusionOk="0">
                  <a:moveTo>
                    <a:pt x="526" y="0"/>
                  </a:moveTo>
                  <a:cubicBezTo>
                    <a:pt x="252" y="0"/>
                    <a:pt x="47" y="183"/>
                    <a:pt x="24" y="388"/>
                  </a:cubicBezTo>
                  <a:lnTo>
                    <a:pt x="1" y="3059"/>
                  </a:lnTo>
                  <a:lnTo>
                    <a:pt x="982" y="3081"/>
                  </a:lnTo>
                  <a:lnTo>
                    <a:pt x="1005" y="388"/>
                  </a:lnTo>
                  <a:cubicBezTo>
                    <a:pt x="1005" y="183"/>
                    <a:pt x="800" y="23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1"/>
            <p:cNvSpPr/>
            <p:nvPr/>
          </p:nvSpPr>
          <p:spPr>
            <a:xfrm flipH="1">
              <a:off x="6359163" y="2182097"/>
              <a:ext cx="90154" cy="261085"/>
            </a:xfrm>
            <a:custGeom>
              <a:avLst/>
              <a:gdLst/>
              <a:ahLst/>
              <a:cxnLst/>
              <a:rect l="l" t="t" r="r" b="b"/>
              <a:pathLst>
                <a:path w="1096" h="3174" extrusionOk="0">
                  <a:moveTo>
                    <a:pt x="571" y="115"/>
                  </a:moveTo>
                  <a:cubicBezTo>
                    <a:pt x="685" y="115"/>
                    <a:pt x="799" y="137"/>
                    <a:pt x="868" y="206"/>
                  </a:cubicBezTo>
                  <a:cubicBezTo>
                    <a:pt x="959" y="274"/>
                    <a:pt x="1005" y="343"/>
                    <a:pt x="1005" y="434"/>
                  </a:cubicBezTo>
                  <a:lnTo>
                    <a:pt x="982" y="3059"/>
                  </a:lnTo>
                  <a:lnTo>
                    <a:pt x="114" y="3059"/>
                  </a:lnTo>
                  <a:lnTo>
                    <a:pt x="137" y="434"/>
                  </a:lnTo>
                  <a:cubicBezTo>
                    <a:pt x="137" y="343"/>
                    <a:pt x="183" y="274"/>
                    <a:pt x="251" y="206"/>
                  </a:cubicBezTo>
                  <a:cubicBezTo>
                    <a:pt x="343" y="137"/>
                    <a:pt x="457" y="115"/>
                    <a:pt x="571" y="115"/>
                  </a:cubicBezTo>
                  <a:close/>
                  <a:moveTo>
                    <a:pt x="571" y="0"/>
                  </a:moveTo>
                  <a:cubicBezTo>
                    <a:pt x="434" y="0"/>
                    <a:pt x="297" y="46"/>
                    <a:pt x="183" y="115"/>
                  </a:cubicBezTo>
                  <a:cubicBezTo>
                    <a:pt x="92" y="206"/>
                    <a:pt x="23" y="297"/>
                    <a:pt x="23" y="434"/>
                  </a:cubicBezTo>
                  <a:lnTo>
                    <a:pt x="0" y="3150"/>
                  </a:lnTo>
                  <a:lnTo>
                    <a:pt x="1073" y="3173"/>
                  </a:lnTo>
                  <a:lnTo>
                    <a:pt x="1096" y="434"/>
                  </a:lnTo>
                  <a:cubicBezTo>
                    <a:pt x="1096" y="320"/>
                    <a:pt x="1050" y="206"/>
                    <a:pt x="936" y="137"/>
                  </a:cubicBezTo>
                  <a:cubicBezTo>
                    <a:pt x="845" y="46"/>
                    <a:pt x="70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1"/>
            <p:cNvSpPr/>
            <p:nvPr/>
          </p:nvSpPr>
          <p:spPr>
            <a:xfrm flipH="1">
              <a:off x="6252143" y="2388639"/>
              <a:ext cx="306080" cy="73291"/>
            </a:xfrm>
            <a:custGeom>
              <a:avLst/>
              <a:gdLst/>
              <a:ahLst/>
              <a:cxnLst/>
              <a:rect l="l" t="t" r="r" b="b"/>
              <a:pathLst>
                <a:path w="3721" h="891" extrusionOk="0">
                  <a:moveTo>
                    <a:pt x="320" y="0"/>
                  </a:moveTo>
                  <a:cubicBezTo>
                    <a:pt x="160" y="0"/>
                    <a:pt x="0" y="137"/>
                    <a:pt x="0" y="320"/>
                  </a:cubicBezTo>
                  <a:lnTo>
                    <a:pt x="0" y="525"/>
                  </a:lnTo>
                  <a:cubicBezTo>
                    <a:pt x="0" y="708"/>
                    <a:pt x="137" y="845"/>
                    <a:pt x="320" y="845"/>
                  </a:cubicBezTo>
                  <a:lnTo>
                    <a:pt x="3401" y="890"/>
                  </a:lnTo>
                  <a:cubicBezTo>
                    <a:pt x="3584" y="890"/>
                    <a:pt x="3721" y="731"/>
                    <a:pt x="3721" y="548"/>
                  </a:cubicBezTo>
                  <a:lnTo>
                    <a:pt x="3721" y="365"/>
                  </a:lnTo>
                  <a:cubicBezTo>
                    <a:pt x="3721" y="183"/>
                    <a:pt x="3584" y="23"/>
                    <a:pt x="3401" y="23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1"/>
            <p:cNvSpPr/>
            <p:nvPr/>
          </p:nvSpPr>
          <p:spPr>
            <a:xfrm flipH="1">
              <a:off x="6246467" y="2384855"/>
              <a:ext cx="315540" cy="80859"/>
            </a:xfrm>
            <a:custGeom>
              <a:avLst/>
              <a:gdLst/>
              <a:ahLst/>
              <a:cxnLst/>
              <a:rect l="l" t="t" r="r" b="b"/>
              <a:pathLst>
                <a:path w="3836" h="983" extrusionOk="0">
                  <a:moveTo>
                    <a:pt x="366" y="92"/>
                  </a:moveTo>
                  <a:lnTo>
                    <a:pt x="3447" y="137"/>
                  </a:lnTo>
                  <a:cubicBezTo>
                    <a:pt x="3607" y="137"/>
                    <a:pt x="3721" y="252"/>
                    <a:pt x="3721" y="411"/>
                  </a:cubicBezTo>
                  <a:lnTo>
                    <a:pt x="3721" y="594"/>
                  </a:lnTo>
                  <a:cubicBezTo>
                    <a:pt x="3721" y="754"/>
                    <a:pt x="3584" y="868"/>
                    <a:pt x="3447" y="868"/>
                  </a:cubicBezTo>
                  <a:lnTo>
                    <a:pt x="366" y="845"/>
                  </a:lnTo>
                  <a:cubicBezTo>
                    <a:pt x="297" y="845"/>
                    <a:pt x="229" y="822"/>
                    <a:pt x="183" y="754"/>
                  </a:cubicBezTo>
                  <a:cubicBezTo>
                    <a:pt x="138" y="708"/>
                    <a:pt x="92" y="640"/>
                    <a:pt x="92" y="571"/>
                  </a:cubicBezTo>
                  <a:lnTo>
                    <a:pt x="92" y="366"/>
                  </a:lnTo>
                  <a:cubicBezTo>
                    <a:pt x="92" y="297"/>
                    <a:pt x="138" y="229"/>
                    <a:pt x="183" y="183"/>
                  </a:cubicBezTo>
                  <a:cubicBezTo>
                    <a:pt x="229" y="115"/>
                    <a:pt x="297" y="92"/>
                    <a:pt x="366" y="92"/>
                  </a:cubicBezTo>
                  <a:close/>
                  <a:moveTo>
                    <a:pt x="366" y="1"/>
                  </a:moveTo>
                  <a:cubicBezTo>
                    <a:pt x="275" y="1"/>
                    <a:pt x="183" y="23"/>
                    <a:pt x="115" y="92"/>
                  </a:cubicBezTo>
                  <a:cubicBezTo>
                    <a:pt x="46" y="160"/>
                    <a:pt x="1" y="274"/>
                    <a:pt x="1" y="366"/>
                  </a:cubicBezTo>
                  <a:lnTo>
                    <a:pt x="1" y="571"/>
                  </a:lnTo>
                  <a:cubicBezTo>
                    <a:pt x="1" y="662"/>
                    <a:pt x="24" y="754"/>
                    <a:pt x="92" y="845"/>
                  </a:cubicBezTo>
                  <a:cubicBezTo>
                    <a:pt x="183" y="914"/>
                    <a:pt x="275" y="959"/>
                    <a:pt x="366" y="959"/>
                  </a:cubicBezTo>
                  <a:lnTo>
                    <a:pt x="3447" y="982"/>
                  </a:lnTo>
                  <a:cubicBezTo>
                    <a:pt x="3653" y="982"/>
                    <a:pt x="3813" y="822"/>
                    <a:pt x="3813" y="594"/>
                  </a:cubicBezTo>
                  <a:lnTo>
                    <a:pt x="3835" y="411"/>
                  </a:lnTo>
                  <a:cubicBezTo>
                    <a:pt x="3835" y="183"/>
                    <a:pt x="3653" y="23"/>
                    <a:pt x="3447" y="23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1"/>
            <p:cNvSpPr/>
            <p:nvPr/>
          </p:nvSpPr>
          <p:spPr>
            <a:xfrm flipH="1">
              <a:off x="6274682" y="2458062"/>
              <a:ext cx="262895" cy="60212"/>
            </a:xfrm>
            <a:custGeom>
              <a:avLst/>
              <a:gdLst/>
              <a:ahLst/>
              <a:cxnLst/>
              <a:rect l="l" t="t" r="r" b="b"/>
              <a:pathLst>
                <a:path w="3196" h="732" extrusionOk="0">
                  <a:moveTo>
                    <a:pt x="183" y="1"/>
                  </a:moveTo>
                  <a:cubicBezTo>
                    <a:pt x="92" y="1"/>
                    <a:pt x="23" y="69"/>
                    <a:pt x="0" y="160"/>
                  </a:cubicBezTo>
                  <a:lnTo>
                    <a:pt x="0" y="526"/>
                  </a:lnTo>
                  <a:cubicBezTo>
                    <a:pt x="0" y="617"/>
                    <a:pt x="69" y="708"/>
                    <a:pt x="160" y="708"/>
                  </a:cubicBezTo>
                  <a:lnTo>
                    <a:pt x="3036" y="731"/>
                  </a:lnTo>
                  <a:cubicBezTo>
                    <a:pt x="3128" y="731"/>
                    <a:pt x="3196" y="663"/>
                    <a:pt x="3196" y="571"/>
                  </a:cubicBezTo>
                  <a:lnTo>
                    <a:pt x="3196" y="206"/>
                  </a:lnTo>
                  <a:cubicBezTo>
                    <a:pt x="3196" y="115"/>
                    <a:pt x="3128" y="46"/>
                    <a:pt x="3036" y="2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1"/>
            <p:cNvSpPr/>
            <p:nvPr/>
          </p:nvSpPr>
          <p:spPr>
            <a:xfrm flipH="1">
              <a:off x="6269006" y="2454361"/>
              <a:ext cx="272355" cy="67616"/>
            </a:xfrm>
            <a:custGeom>
              <a:avLst/>
              <a:gdLst/>
              <a:ahLst/>
              <a:cxnLst/>
              <a:rect l="l" t="t" r="r" b="b"/>
              <a:pathLst>
                <a:path w="3311" h="822" extrusionOk="0">
                  <a:moveTo>
                    <a:pt x="229" y="114"/>
                  </a:moveTo>
                  <a:lnTo>
                    <a:pt x="3082" y="137"/>
                  </a:lnTo>
                  <a:cubicBezTo>
                    <a:pt x="3151" y="137"/>
                    <a:pt x="3196" y="183"/>
                    <a:pt x="3196" y="251"/>
                  </a:cubicBezTo>
                  <a:lnTo>
                    <a:pt x="3196" y="616"/>
                  </a:lnTo>
                  <a:cubicBezTo>
                    <a:pt x="3196" y="639"/>
                    <a:pt x="3174" y="662"/>
                    <a:pt x="3151" y="685"/>
                  </a:cubicBezTo>
                  <a:cubicBezTo>
                    <a:pt x="3151" y="708"/>
                    <a:pt x="3105" y="708"/>
                    <a:pt x="3082" y="708"/>
                  </a:cubicBezTo>
                  <a:lnTo>
                    <a:pt x="206" y="685"/>
                  </a:lnTo>
                  <a:cubicBezTo>
                    <a:pt x="161" y="685"/>
                    <a:pt x="115" y="639"/>
                    <a:pt x="115" y="571"/>
                  </a:cubicBezTo>
                  <a:lnTo>
                    <a:pt x="115" y="205"/>
                  </a:lnTo>
                  <a:cubicBezTo>
                    <a:pt x="115" y="183"/>
                    <a:pt x="115" y="160"/>
                    <a:pt x="138" y="137"/>
                  </a:cubicBezTo>
                  <a:cubicBezTo>
                    <a:pt x="161" y="114"/>
                    <a:pt x="183" y="114"/>
                    <a:pt x="229" y="114"/>
                  </a:cubicBezTo>
                  <a:close/>
                  <a:moveTo>
                    <a:pt x="229" y="0"/>
                  </a:moveTo>
                  <a:cubicBezTo>
                    <a:pt x="92" y="0"/>
                    <a:pt x="1" y="91"/>
                    <a:pt x="1" y="205"/>
                  </a:cubicBezTo>
                  <a:lnTo>
                    <a:pt x="1" y="571"/>
                  </a:lnTo>
                  <a:cubicBezTo>
                    <a:pt x="1" y="708"/>
                    <a:pt x="92" y="799"/>
                    <a:pt x="206" y="799"/>
                  </a:cubicBezTo>
                  <a:lnTo>
                    <a:pt x="3082" y="822"/>
                  </a:lnTo>
                  <a:cubicBezTo>
                    <a:pt x="3151" y="822"/>
                    <a:pt x="3196" y="799"/>
                    <a:pt x="3242" y="753"/>
                  </a:cubicBezTo>
                  <a:cubicBezTo>
                    <a:pt x="3265" y="730"/>
                    <a:pt x="3288" y="662"/>
                    <a:pt x="3288" y="616"/>
                  </a:cubicBezTo>
                  <a:lnTo>
                    <a:pt x="3310" y="251"/>
                  </a:lnTo>
                  <a:cubicBezTo>
                    <a:pt x="3310" y="114"/>
                    <a:pt x="3219" y="23"/>
                    <a:pt x="3082" y="23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1"/>
            <p:cNvSpPr/>
            <p:nvPr/>
          </p:nvSpPr>
          <p:spPr>
            <a:xfrm flipH="1">
              <a:off x="6469876" y="1614703"/>
              <a:ext cx="189768" cy="183023"/>
            </a:xfrm>
            <a:custGeom>
              <a:avLst/>
              <a:gdLst/>
              <a:ahLst/>
              <a:cxnLst/>
              <a:rect l="l" t="t" r="r" b="b"/>
              <a:pathLst>
                <a:path w="2307" h="2225" extrusionOk="0">
                  <a:moveTo>
                    <a:pt x="1355" y="1"/>
                  </a:moveTo>
                  <a:cubicBezTo>
                    <a:pt x="998" y="1"/>
                    <a:pt x="614" y="204"/>
                    <a:pt x="366" y="576"/>
                  </a:cubicBezTo>
                  <a:cubicBezTo>
                    <a:pt x="1" y="1101"/>
                    <a:pt x="46" y="1786"/>
                    <a:pt x="480" y="2082"/>
                  </a:cubicBezTo>
                  <a:cubicBezTo>
                    <a:pt x="621" y="2179"/>
                    <a:pt x="786" y="2224"/>
                    <a:pt x="957" y="2224"/>
                  </a:cubicBezTo>
                  <a:cubicBezTo>
                    <a:pt x="1312" y="2224"/>
                    <a:pt x="1694" y="2026"/>
                    <a:pt x="1941" y="1671"/>
                  </a:cubicBezTo>
                  <a:cubicBezTo>
                    <a:pt x="2306" y="1124"/>
                    <a:pt x="2261" y="462"/>
                    <a:pt x="1827" y="142"/>
                  </a:cubicBezTo>
                  <a:cubicBezTo>
                    <a:pt x="1687" y="47"/>
                    <a:pt x="1524" y="1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 flipH="1">
              <a:off x="6464282" y="1611002"/>
              <a:ext cx="191578" cy="191907"/>
            </a:xfrm>
            <a:custGeom>
              <a:avLst/>
              <a:gdLst/>
              <a:ahLst/>
              <a:cxnLst/>
              <a:rect l="l" t="t" r="r" b="b"/>
              <a:pathLst>
                <a:path w="2329" h="2333" extrusionOk="0">
                  <a:moveTo>
                    <a:pt x="1301" y="96"/>
                  </a:moveTo>
                  <a:cubicBezTo>
                    <a:pt x="1461" y="96"/>
                    <a:pt x="1621" y="141"/>
                    <a:pt x="1758" y="233"/>
                  </a:cubicBezTo>
                  <a:cubicBezTo>
                    <a:pt x="2146" y="529"/>
                    <a:pt x="2215" y="1169"/>
                    <a:pt x="1849" y="1671"/>
                  </a:cubicBezTo>
                  <a:cubicBezTo>
                    <a:pt x="1618" y="2025"/>
                    <a:pt x="1251" y="2224"/>
                    <a:pt x="911" y="2224"/>
                  </a:cubicBezTo>
                  <a:cubicBezTo>
                    <a:pt x="748" y="2224"/>
                    <a:pt x="590" y="2178"/>
                    <a:pt x="457" y="2082"/>
                  </a:cubicBezTo>
                  <a:cubicBezTo>
                    <a:pt x="274" y="1945"/>
                    <a:pt x="137" y="1739"/>
                    <a:pt x="137" y="1465"/>
                  </a:cubicBezTo>
                  <a:cubicBezTo>
                    <a:pt x="115" y="1191"/>
                    <a:pt x="183" y="895"/>
                    <a:pt x="366" y="644"/>
                  </a:cubicBezTo>
                  <a:cubicBezTo>
                    <a:pt x="594" y="301"/>
                    <a:pt x="959" y="96"/>
                    <a:pt x="1301" y="96"/>
                  </a:cubicBezTo>
                  <a:close/>
                  <a:moveTo>
                    <a:pt x="1314" y="1"/>
                  </a:moveTo>
                  <a:cubicBezTo>
                    <a:pt x="940" y="1"/>
                    <a:pt x="539" y="210"/>
                    <a:pt x="274" y="598"/>
                  </a:cubicBezTo>
                  <a:cubicBezTo>
                    <a:pt x="92" y="849"/>
                    <a:pt x="0" y="1169"/>
                    <a:pt x="23" y="1465"/>
                  </a:cubicBezTo>
                  <a:cubicBezTo>
                    <a:pt x="46" y="1762"/>
                    <a:pt x="183" y="2013"/>
                    <a:pt x="411" y="2173"/>
                  </a:cubicBezTo>
                  <a:cubicBezTo>
                    <a:pt x="548" y="2287"/>
                    <a:pt x="731" y="2333"/>
                    <a:pt x="913" y="2333"/>
                  </a:cubicBezTo>
                  <a:cubicBezTo>
                    <a:pt x="1279" y="2333"/>
                    <a:pt x="1667" y="2127"/>
                    <a:pt x="1941" y="1739"/>
                  </a:cubicBezTo>
                  <a:cubicBezTo>
                    <a:pt x="2329" y="1191"/>
                    <a:pt x="2260" y="461"/>
                    <a:pt x="1804" y="141"/>
                  </a:cubicBezTo>
                  <a:cubicBezTo>
                    <a:pt x="1658" y="47"/>
                    <a:pt x="1489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1"/>
            <p:cNvSpPr/>
            <p:nvPr/>
          </p:nvSpPr>
          <p:spPr>
            <a:xfrm flipH="1">
              <a:off x="6576894" y="1850610"/>
              <a:ext cx="56429" cy="58485"/>
            </a:xfrm>
            <a:custGeom>
              <a:avLst/>
              <a:gdLst/>
              <a:ahLst/>
              <a:cxnLst/>
              <a:rect l="l" t="t" r="r" b="b"/>
              <a:pathLst>
                <a:path w="686" h="711" extrusionOk="0">
                  <a:moveTo>
                    <a:pt x="463" y="0"/>
                  </a:moveTo>
                  <a:cubicBezTo>
                    <a:pt x="353" y="0"/>
                    <a:pt x="221" y="85"/>
                    <a:pt x="137" y="219"/>
                  </a:cubicBezTo>
                  <a:cubicBezTo>
                    <a:pt x="0" y="401"/>
                    <a:pt x="0" y="607"/>
                    <a:pt x="114" y="675"/>
                  </a:cubicBezTo>
                  <a:cubicBezTo>
                    <a:pt x="145" y="700"/>
                    <a:pt x="182" y="711"/>
                    <a:pt x="222" y="711"/>
                  </a:cubicBezTo>
                  <a:cubicBezTo>
                    <a:pt x="332" y="711"/>
                    <a:pt x="465" y="626"/>
                    <a:pt x="548" y="492"/>
                  </a:cubicBezTo>
                  <a:cubicBezTo>
                    <a:pt x="662" y="310"/>
                    <a:pt x="685" y="104"/>
                    <a:pt x="571" y="36"/>
                  </a:cubicBezTo>
                  <a:cubicBezTo>
                    <a:pt x="540" y="12"/>
                    <a:pt x="503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 flipH="1">
              <a:off x="6575084" y="1845839"/>
              <a:ext cx="60130" cy="67862"/>
            </a:xfrm>
            <a:custGeom>
              <a:avLst/>
              <a:gdLst/>
              <a:ahLst/>
              <a:cxnLst/>
              <a:rect l="l" t="t" r="r" b="b"/>
              <a:pathLst>
                <a:path w="731" h="825" extrusionOk="0">
                  <a:moveTo>
                    <a:pt x="480" y="117"/>
                  </a:moveTo>
                  <a:cubicBezTo>
                    <a:pt x="503" y="117"/>
                    <a:pt x="548" y="117"/>
                    <a:pt x="571" y="140"/>
                  </a:cubicBezTo>
                  <a:cubicBezTo>
                    <a:pt x="617" y="162"/>
                    <a:pt x="617" y="231"/>
                    <a:pt x="617" y="277"/>
                  </a:cubicBezTo>
                  <a:cubicBezTo>
                    <a:pt x="617" y="368"/>
                    <a:pt x="571" y="459"/>
                    <a:pt x="526" y="528"/>
                  </a:cubicBezTo>
                  <a:cubicBezTo>
                    <a:pt x="435" y="655"/>
                    <a:pt x="315" y="724"/>
                    <a:pt x="224" y="724"/>
                  </a:cubicBezTo>
                  <a:cubicBezTo>
                    <a:pt x="200" y="724"/>
                    <a:pt x="179" y="720"/>
                    <a:pt x="160" y="710"/>
                  </a:cubicBezTo>
                  <a:cubicBezTo>
                    <a:pt x="137" y="665"/>
                    <a:pt x="115" y="619"/>
                    <a:pt x="115" y="550"/>
                  </a:cubicBezTo>
                  <a:cubicBezTo>
                    <a:pt x="115" y="459"/>
                    <a:pt x="137" y="391"/>
                    <a:pt x="206" y="299"/>
                  </a:cubicBezTo>
                  <a:cubicBezTo>
                    <a:pt x="252" y="231"/>
                    <a:pt x="320" y="162"/>
                    <a:pt x="389" y="140"/>
                  </a:cubicBezTo>
                  <a:cubicBezTo>
                    <a:pt x="411" y="117"/>
                    <a:pt x="457" y="117"/>
                    <a:pt x="480" y="117"/>
                  </a:cubicBezTo>
                  <a:close/>
                  <a:moveTo>
                    <a:pt x="469" y="1"/>
                  </a:moveTo>
                  <a:cubicBezTo>
                    <a:pt x="435" y="1"/>
                    <a:pt x="401" y="8"/>
                    <a:pt x="366" y="25"/>
                  </a:cubicBezTo>
                  <a:cubicBezTo>
                    <a:pt x="274" y="71"/>
                    <a:pt x="183" y="140"/>
                    <a:pt x="115" y="231"/>
                  </a:cubicBezTo>
                  <a:cubicBezTo>
                    <a:pt x="46" y="345"/>
                    <a:pt x="1" y="436"/>
                    <a:pt x="1" y="550"/>
                  </a:cubicBezTo>
                  <a:cubicBezTo>
                    <a:pt x="1" y="642"/>
                    <a:pt x="46" y="733"/>
                    <a:pt x="115" y="779"/>
                  </a:cubicBezTo>
                  <a:cubicBezTo>
                    <a:pt x="137" y="824"/>
                    <a:pt x="183" y="824"/>
                    <a:pt x="229" y="824"/>
                  </a:cubicBezTo>
                  <a:cubicBezTo>
                    <a:pt x="366" y="824"/>
                    <a:pt x="503" y="733"/>
                    <a:pt x="617" y="596"/>
                  </a:cubicBezTo>
                  <a:cubicBezTo>
                    <a:pt x="685" y="482"/>
                    <a:pt x="731" y="391"/>
                    <a:pt x="731" y="277"/>
                  </a:cubicBezTo>
                  <a:cubicBezTo>
                    <a:pt x="731" y="185"/>
                    <a:pt x="685" y="94"/>
                    <a:pt x="617" y="48"/>
                  </a:cubicBezTo>
                  <a:cubicBezTo>
                    <a:pt x="574" y="20"/>
                    <a:pt x="523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51"/>
          <p:cNvGrpSpPr/>
          <p:nvPr/>
        </p:nvGrpSpPr>
        <p:grpSpPr>
          <a:xfrm flipH="1">
            <a:off x="6705697" y="1778390"/>
            <a:ext cx="1499708" cy="2825711"/>
            <a:chOff x="6053075" y="1778390"/>
            <a:chExt cx="1499708" cy="2825711"/>
          </a:xfrm>
        </p:grpSpPr>
        <p:sp>
          <p:nvSpPr>
            <p:cNvPr id="1542" name="Google Shape;1542;p51"/>
            <p:cNvSpPr/>
            <p:nvPr/>
          </p:nvSpPr>
          <p:spPr>
            <a:xfrm>
              <a:off x="6110736" y="2957514"/>
              <a:ext cx="739824" cy="1443866"/>
            </a:xfrm>
            <a:custGeom>
              <a:avLst/>
              <a:gdLst/>
              <a:ahLst/>
              <a:cxnLst/>
              <a:rect l="l" t="t" r="r" b="b"/>
              <a:pathLst>
                <a:path w="8994" h="17553" extrusionOk="0">
                  <a:moveTo>
                    <a:pt x="2123" y="0"/>
                  </a:moveTo>
                  <a:lnTo>
                    <a:pt x="1849" y="959"/>
                  </a:lnTo>
                  <a:cubicBezTo>
                    <a:pt x="1575" y="2009"/>
                    <a:pt x="1461" y="3082"/>
                    <a:pt x="1553" y="4154"/>
                  </a:cubicBezTo>
                  <a:lnTo>
                    <a:pt x="1941" y="8879"/>
                  </a:lnTo>
                  <a:lnTo>
                    <a:pt x="46" y="15864"/>
                  </a:lnTo>
                  <a:cubicBezTo>
                    <a:pt x="0" y="16024"/>
                    <a:pt x="92" y="16161"/>
                    <a:pt x="229" y="16229"/>
                  </a:cubicBezTo>
                  <a:lnTo>
                    <a:pt x="2899" y="17233"/>
                  </a:lnTo>
                  <a:cubicBezTo>
                    <a:pt x="2927" y="17243"/>
                    <a:pt x="2956" y="17247"/>
                    <a:pt x="2985" y="17247"/>
                  </a:cubicBezTo>
                  <a:cubicBezTo>
                    <a:pt x="3097" y="17247"/>
                    <a:pt x="3205" y="17178"/>
                    <a:pt x="3242" y="17051"/>
                  </a:cubicBezTo>
                  <a:lnTo>
                    <a:pt x="4702" y="11938"/>
                  </a:lnTo>
                  <a:lnTo>
                    <a:pt x="5410" y="17553"/>
                  </a:lnTo>
                  <a:lnTo>
                    <a:pt x="8765" y="17553"/>
                  </a:lnTo>
                  <a:lnTo>
                    <a:pt x="8628" y="1552"/>
                  </a:lnTo>
                  <a:lnTo>
                    <a:pt x="8994" y="251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6106952" y="2951838"/>
              <a:ext cx="747392" cy="1455217"/>
            </a:xfrm>
            <a:custGeom>
              <a:avLst/>
              <a:gdLst/>
              <a:ahLst/>
              <a:cxnLst/>
              <a:rect l="l" t="t" r="r" b="b"/>
              <a:pathLst>
                <a:path w="9086" h="17691" extrusionOk="0">
                  <a:moveTo>
                    <a:pt x="2215" y="115"/>
                  </a:moveTo>
                  <a:lnTo>
                    <a:pt x="8971" y="366"/>
                  </a:lnTo>
                  <a:lnTo>
                    <a:pt x="8629" y="1621"/>
                  </a:lnTo>
                  <a:lnTo>
                    <a:pt x="8766" y="17553"/>
                  </a:lnTo>
                  <a:lnTo>
                    <a:pt x="5502" y="17576"/>
                  </a:lnTo>
                  <a:lnTo>
                    <a:pt x="4794" y="11984"/>
                  </a:lnTo>
                  <a:cubicBezTo>
                    <a:pt x="4794" y="11961"/>
                    <a:pt x="4771" y="11938"/>
                    <a:pt x="4748" y="11938"/>
                  </a:cubicBezTo>
                  <a:cubicBezTo>
                    <a:pt x="4726" y="11938"/>
                    <a:pt x="4703" y="11961"/>
                    <a:pt x="4703" y="11984"/>
                  </a:cubicBezTo>
                  <a:lnTo>
                    <a:pt x="3242" y="17120"/>
                  </a:lnTo>
                  <a:cubicBezTo>
                    <a:pt x="3219" y="17165"/>
                    <a:pt x="3173" y="17211"/>
                    <a:pt x="3128" y="17234"/>
                  </a:cubicBezTo>
                  <a:cubicBezTo>
                    <a:pt x="3105" y="17245"/>
                    <a:pt x="3076" y="17251"/>
                    <a:pt x="3048" y="17251"/>
                  </a:cubicBezTo>
                  <a:cubicBezTo>
                    <a:pt x="3019" y="17251"/>
                    <a:pt x="2991" y="17245"/>
                    <a:pt x="2968" y="17234"/>
                  </a:cubicBezTo>
                  <a:lnTo>
                    <a:pt x="297" y="16230"/>
                  </a:lnTo>
                  <a:cubicBezTo>
                    <a:pt x="183" y="16184"/>
                    <a:pt x="115" y="16070"/>
                    <a:pt x="138" y="15956"/>
                  </a:cubicBezTo>
                  <a:lnTo>
                    <a:pt x="2032" y="8948"/>
                  </a:lnTo>
                  <a:cubicBezTo>
                    <a:pt x="2032" y="8948"/>
                    <a:pt x="2032" y="8948"/>
                    <a:pt x="2032" y="8925"/>
                  </a:cubicBezTo>
                  <a:lnTo>
                    <a:pt x="1644" y="4201"/>
                  </a:lnTo>
                  <a:cubicBezTo>
                    <a:pt x="1576" y="3151"/>
                    <a:pt x="1667" y="2078"/>
                    <a:pt x="1941" y="1051"/>
                  </a:cubicBezTo>
                  <a:lnTo>
                    <a:pt x="2215" y="115"/>
                  </a:lnTo>
                  <a:close/>
                  <a:moveTo>
                    <a:pt x="2169" y="1"/>
                  </a:moveTo>
                  <a:cubicBezTo>
                    <a:pt x="2146" y="1"/>
                    <a:pt x="2123" y="24"/>
                    <a:pt x="2123" y="46"/>
                  </a:cubicBezTo>
                  <a:lnTo>
                    <a:pt x="1850" y="1028"/>
                  </a:lnTo>
                  <a:cubicBezTo>
                    <a:pt x="1553" y="2055"/>
                    <a:pt x="1462" y="3151"/>
                    <a:pt x="1553" y="4223"/>
                  </a:cubicBezTo>
                  <a:lnTo>
                    <a:pt x="1918" y="8925"/>
                  </a:lnTo>
                  <a:lnTo>
                    <a:pt x="24" y="15910"/>
                  </a:lnTo>
                  <a:cubicBezTo>
                    <a:pt x="1" y="16093"/>
                    <a:pt x="92" y="16275"/>
                    <a:pt x="252" y="16344"/>
                  </a:cubicBezTo>
                  <a:lnTo>
                    <a:pt x="2922" y="17348"/>
                  </a:lnTo>
                  <a:cubicBezTo>
                    <a:pt x="2960" y="17357"/>
                    <a:pt x="2998" y="17363"/>
                    <a:pt x="3034" y="17363"/>
                  </a:cubicBezTo>
                  <a:cubicBezTo>
                    <a:pt x="3085" y="17363"/>
                    <a:pt x="3133" y="17352"/>
                    <a:pt x="3173" y="17325"/>
                  </a:cubicBezTo>
                  <a:cubicBezTo>
                    <a:pt x="3265" y="17302"/>
                    <a:pt x="3310" y="17234"/>
                    <a:pt x="3333" y="17143"/>
                  </a:cubicBezTo>
                  <a:lnTo>
                    <a:pt x="4726" y="12258"/>
                  </a:lnTo>
                  <a:lnTo>
                    <a:pt x="5388" y="17622"/>
                  </a:lnTo>
                  <a:cubicBezTo>
                    <a:pt x="5410" y="17668"/>
                    <a:pt x="5433" y="17690"/>
                    <a:pt x="5456" y="17690"/>
                  </a:cubicBezTo>
                  <a:lnTo>
                    <a:pt x="8811" y="17668"/>
                  </a:lnTo>
                  <a:cubicBezTo>
                    <a:pt x="8834" y="17668"/>
                    <a:pt x="8834" y="17668"/>
                    <a:pt x="8857" y="17645"/>
                  </a:cubicBezTo>
                  <a:cubicBezTo>
                    <a:pt x="8857" y="17645"/>
                    <a:pt x="8880" y="17622"/>
                    <a:pt x="8880" y="17622"/>
                  </a:cubicBezTo>
                  <a:lnTo>
                    <a:pt x="8743" y="1621"/>
                  </a:lnTo>
                  <a:lnTo>
                    <a:pt x="9085" y="320"/>
                  </a:lnTo>
                  <a:cubicBezTo>
                    <a:pt x="9085" y="297"/>
                    <a:pt x="9085" y="297"/>
                    <a:pt x="9062" y="275"/>
                  </a:cubicBezTo>
                  <a:cubicBezTo>
                    <a:pt x="9062" y="275"/>
                    <a:pt x="9040" y="252"/>
                    <a:pt x="9040" y="252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6080713" y="4296130"/>
              <a:ext cx="378467" cy="303612"/>
            </a:xfrm>
            <a:custGeom>
              <a:avLst/>
              <a:gdLst/>
              <a:ahLst/>
              <a:cxnLst/>
              <a:rect l="l" t="t" r="r" b="b"/>
              <a:pathLst>
                <a:path w="4601" h="3691" extrusionOk="0">
                  <a:moveTo>
                    <a:pt x="731" y="1"/>
                  </a:moveTo>
                  <a:lnTo>
                    <a:pt x="46" y="1849"/>
                  </a:lnTo>
                  <a:cubicBezTo>
                    <a:pt x="0" y="1964"/>
                    <a:pt x="69" y="2078"/>
                    <a:pt x="183" y="2123"/>
                  </a:cubicBezTo>
                  <a:lnTo>
                    <a:pt x="4291" y="3676"/>
                  </a:lnTo>
                  <a:cubicBezTo>
                    <a:pt x="4315" y="3686"/>
                    <a:pt x="4339" y="3690"/>
                    <a:pt x="4362" y="3690"/>
                  </a:cubicBezTo>
                  <a:cubicBezTo>
                    <a:pt x="4493" y="3690"/>
                    <a:pt x="4601" y="3538"/>
                    <a:pt x="4542" y="3402"/>
                  </a:cubicBezTo>
                  <a:lnTo>
                    <a:pt x="3287" y="1073"/>
                  </a:lnTo>
                  <a:lnTo>
                    <a:pt x="3196" y="9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6078821" y="4292346"/>
              <a:ext cx="383073" cy="311756"/>
            </a:xfrm>
            <a:custGeom>
              <a:avLst/>
              <a:gdLst/>
              <a:ahLst/>
              <a:cxnLst/>
              <a:rect l="l" t="t" r="r" b="b"/>
              <a:pathLst>
                <a:path w="4657" h="3790" extrusionOk="0">
                  <a:moveTo>
                    <a:pt x="776" y="115"/>
                  </a:moveTo>
                  <a:lnTo>
                    <a:pt x="3173" y="1005"/>
                  </a:lnTo>
                  <a:lnTo>
                    <a:pt x="4520" y="3470"/>
                  </a:lnTo>
                  <a:cubicBezTo>
                    <a:pt x="4543" y="3539"/>
                    <a:pt x="4520" y="3607"/>
                    <a:pt x="4497" y="3630"/>
                  </a:cubicBezTo>
                  <a:cubicBezTo>
                    <a:pt x="4464" y="3664"/>
                    <a:pt x="4430" y="3685"/>
                    <a:pt x="4388" y="3685"/>
                  </a:cubicBezTo>
                  <a:cubicBezTo>
                    <a:pt x="4372" y="3685"/>
                    <a:pt x="4356" y="3682"/>
                    <a:pt x="4337" y="3676"/>
                  </a:cubicBezTo>
                  <a:lnTo>
                    <a:pt x="206" y="2124"/>
                  </a:lnTo>
                  <a:cubicBezTo>
                    <a:pt x="183" y="2101"/>
                    <a:pt x="137" y="2078"/>
                    <a:pt x="137" y="2032"/>
                  </a:cubicBezTo>
                  <a:cubicBezTo>
                    <a:pt x="114" y="1987"/>
                    <a:pt x="114" y="1941"/>
                    <a:pt x="137" y="1918"/>
                  </a:cubicBezTo>
                  <a:lnTo>
                    <a:pt x="776" y="115"/>
                  </a:lnTo>
                  <a:close/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lnTo>
                    <a:pt x="23" y="1873"/>
                  </a:lnTo>
                  <a:cubicBezTo>
                    <a:pt x="0" y="1941"/>
                    <a:pt x="0" y="2010"/>
                    <a:pt x="23" y="2078"/>
                  </a:cubicBezTo>
                  <a:cubicBezTo>
                    <a:pt x="69" y="2147"/>
                    <a:pt x="114" y="2192"/>
                    <a:pt x="183" y="2215"/>
                  </a:cubicBezTo>
                  <a:lnTo>
                    <a:pt x="4292" y="3767"/>
                  </a:lnTo>
                  <a:cubicBezTo>
                    <a:pt x="4337" y="3790"/>
                    <a:pt x="4360" y="3790"/>
                    <a:pt x="4383" y="3790"/>
                  </a:cubicBezTo>
                  <a:cubicBezTo>
                    <a:pt x="4451" y="3790"/>
                    <a:pt x="4520" y="3767"/>
                    <a:pt x="4565" y="3699"/>
                  </a:cubicBezTo>
                  <a:cubicBezTo>
                    <a:pt x="4634" y="3630"/>
                    <a:pt x="4657" y="3516"/>
                    <a:pt x="4611" y="3425"/>
                  </a:cubicBezTo>
                  <a:lnTo>
                    <a:pt x="3356" y="1097"/>
                  </a:lnTo>
                  <a:lnTo>
                    <a:pt x="3264" y="937"/>
                  </a:lnTo>
                  <a:cubicBezTo>
                    <a:pt x="3264" y="914"/>
                    <a:pt x="3242" y="914"/>
                    <a:pt x="3242" y="914"/>
                  </a:cubicBez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6080713" y="4433166"/>
              <a:ext cx="378467" cy="166571"/>
            </a:xfrm>
            <a:custGeom>
              <a:avLst/>
              <a:gdLst/>
              <a:ahLst/>
              <a:cxnLst/>
              <a:rect l="l" t="t" r="r" b="b"/>
              <a:pathLst>
                <a:path w="4601" h="2025" extrusionOk="0">
                  <a:moveTo>
                    <a:pt x="114" y="1"/>
                  </a:moveTo>
                  <a:lnTo>
                    <a:pt x="46" y="183"/>
                  </a:lnTo>
                  <a:cubicBezTo>
                    <a:pt x="0" y="298"/>
                    <a:pt x="69" y="412"/>
                    <a:pt x="183" y="457"/>
                  </a:cubicBezTo>
                  <a:lnTo>
                    <a:pt x="4291" y="2010"/>
                  </a:lnTo>
                  <a:cubicBezTo>
                    <a:pt x="4315" y="2020"/>
                    <a:pt x="4339" y="2024"/>
                    <a:pt x="4362" y="2024"/>
                  </a:cubicBezTo>
                  <a:cubicBezTo>
                    <a:pt x="4493" y="2024"/>
                    <a:pt x="4601" y="1872"/>
                    <a:pt x="4542" y="1736"/>
                  </a:cubicBezTo>
                  <a:lnTo>
                    <a:pt x="4497" y="1667"/>
                  </a:lnTo>
                  <a:cubicBezTo>
                    <a:pt x="4466" y="1667"/>
                    <a:pt x="4436" y="1677"/>
                    <a:pt x="4405" y="1677"/>
                  </a:cubicBezTo>
                  <a:cubicBezTo>
                    <a:pt x="4390" y="1677"/>
                    <a:pt x="4375" y="1675"/>
                    <a:pt x="4360" y="1667"/>
                  </a:cubicBezTo>
                  <a:lnTo>
                    <a:pt x="228" y="115"/>
                  </a:lnTo>
                  <a:cubicBezTo>
                    <a:pt x="183" y="92"/>
                    <a:pt x="137" y="47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6078821" y="4429465"/>
              <a:ext cx="383073" cy="174633"/>
            </a:xfrm>
            <a:custGeom>
              <a:avLst/>
              <a:gdLst/>
              <a:ahLst/>
              <a:cxnLst/>
              <a:rect l="l" t="t" r="r" b="b"/>
              <a:pathLst>
                <a:path w="4657" h="2123" extrusionOk="0">
                  <a:moveTo>
                    <a:pt x="160" y="160"/>
                  </a:moveTo>
                  <a:cubicBezTo>
                    <a:pt x="183" y="183"/>
                    <a:pt x="206" y="183"/>
                    <a:pt x="229" y="206"/>
                  </a:cubicBezTo>
                  <a:lnTo>
                    <a:pt x="4360" y="1758"/>
                  </a:lnTo>
                  <a:cubicBezTo>
                    <a:pt x="4406" y="1781"/>
                    <a:pt x="4451" y="1781"/>
                    <a:pt x="4474" y="1781"/>
                  </a:cubicBezTo>
                  <a:lnTo>
                    <a:pt x="4520" y="1803"/>
                  </a:lnTo>
                  <a:cubicBezTo>
                    <a:pt x="4543" y="1872"/>
                    <a:pt x="4520" y="1940"/>
                    <a:pt x="4497" y="1963"/>
                  </a:cubicBezTo>
                  <a:cubicBezTo>
                    <a:pt x="4464" y="1997"/>
                    <a:pt x="4430" y="2018"/>
                    <a:pt x="4388" y="2018"/>
                  </a:cubicBezTo>
                  <a:cubicBezTo>
                    <a:pt x="4372" y="2018"/>
                    <a:pt x="4356" y="2015"/>
                    <a:pt x="4337" y="2009"/>
                  </a:cubicBezTo>
                  <a:lnTo>
                    <a:pt x="206" y="457"/>
                  </a:lnTo>
                  <a:cubicBezTo>
                    <a:pt x="183" y="434"/>
                    <a:pt x="137" y="411"/>
                    <a:pt x="137" y="365"/>
                  </a:cubicBezTo>
                  <a:cubicBezTo>
                    <a:pt x="114" y="320"/>
                    <a:pt x="114" y="274"/>
                    <a:pt x="137" y="251"/>
                  </a:cubicBezTo>
                  <a:lnTo>
                    <a:pt x="160" y="160"/>
                  </a:lnTo>
                  <a:close/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lnTo>
                    <a:pt x="23" y="206"/>
                  </a:lnTo>
                  <a:cubicBezTo>
                    <a:pt x="0" y="274"/>
                    <a:pt x="0" y="343"/>
                    <a:pt x="23" y="411"/>
                  </a:cubicBezTo>
                  <a:cubicBezTo>
                    <a:pt x="69" y="480"/>
                    <a:pt x="114" y="525"/>
                    <a:pt x="183" y="548"/>
                  </a:cubicBezTo>
                  <a:lnTo>
                    <a:pt x="4292" y="2100"/>
                  </a:lnTo>
                  <a:cubicBezTo>
                    <a:pt x="4337" y="2123"/>
                    <a:pt x="4360" y="2123"/>
                    <a:pt x="4383" y="2123"/>
                  </a:cubicBezTo>
                  <a:cubicBezTo>
                    <a:pt x="4451" y="2123"/>
                    <a:pt x="4520" y="2100"/>
                    <a:pt x="4565" y="2032"/>
                  </a:cubicBezTo>
                  <a:cubicBezTo>
                    <a:pt x="4634" y="1963"/>
                    <a:pt x="4657" y="1849"/>
                    <a:pt x="4611" y="1758"/>
                  </a:cubicBezTo>
                  <a:lnTo>
                    <a:pt x="4565" y="1689"/>
                  </a:lnTo>
                  <a:cubicBezTo>
                    <a:pt x="4549" y="1673"/>
                    <a:pt x="4533" y="1657"/>
                    <a:pt x="4517" y="1657"/>
                  </a:cubicBezTo>
                  <a:cubicBezTo>
                    <a:pt x="4510" y="1657"/>
                    <a:pt x="4504" y="1660"/>
                    <a:pt x="4497" y="1666"/>
                  </a:cubicBezTo>
                  <a:lnTo>
                    <a:pt x="4383" y="1666"/>
                  </a:lnTo>
                  <a:lnTo>
                    <a:pt x="274" y="92"/>
                  </a:lnTo>
                  <a:cubicBezTo>
                    <a:pt x="229" y="92"/>
                    <a:pt x="206" y="69"/>
                    <a:pt x="183" y="23"/>
                  </a:cubicBezTo>
                  <a:cubicBezTo>
                    <a:pt x="183" y="0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6088198" y="4438842"/>
              <a:ext cx="317349" cy="116477"/>
            </a:xfrm>
            <a:custGeom>
              <a:avLst/>
              <a:gdLst/>
              <a:ahLst/>
              <a:cxnLst/>
              <a:rect l="l" t="t" r="r" b="b"/>
              <a:pathLst>
                <a:path w="3858" h="1416" extrusionOk="0">
                  <a:moveTo>
                    <a:pt x="3858" y="1416"/>
                  </a:moveTo>
                  <a:lnTo>
                    <a:pt x="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6084414" y="4434318"/>
              <a:ext cx="324917" cy="126594"/>
            </a:xfrm>
            <a:custGeom>
              <a:avLst/>
              <a:gdLst/>
              <a:ahLst/>
              <a:cxnLst/>
              <a:rect l="l" t="t" r="r" b="b"/>
              <a:pathLst>
                <a:path w="3950" h="1539" extrusionOk="0">
                  <a:moveTo>
                    <a:pt x="49" y="0"/>
                  </a:moveTo>
                  <a:cubicBezTo>
                    <a:pt x="33" y="0"/>
                    <a:pt x="17" y="16"/>
                    <a:pt x="1" y="33"/>
                  </a:cubicBezTo>
                  <a:cubicBezTo>
                    <a:pt x="1" y="55"/>
                    <a:pt x="1" y="101"/>
                    <a:pt x="46" y="101"/>
                  </a:cubicBezTo>
                  <a:lnTo>
                    <a:pt x="3881" y="1539"/>
                  </a:lnTo>
                  <a:lnTo>
                    <a:pt x="3904" y="1539"/>
                  </a:lnTo>
                  <a:cubicBezTo>
                    <a:pt x="3927" y="1539"/>
                    <a:pt x="3950" y="1516"/>
                    <a:pt x="3950" y="1493"/>
                  </a:cubicBezTo>
                  <a:cubicBezTo>
                    <a:pt x="3950" y="1471"/>
                    <a:pt x="3950" y="1448"/>
                    <a:pt x="3927" y="1425"/>
                  </a:cubicBezTo>
                  <a:lnTo>
                    <a:pt x="69" y="10"/>
                  </a:lnTo>
                  <a:cubicBezTo>
                    <a:pt x="63" y="3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6153920" y="4357163"/>
              <a:ext cx="69508" cy="60130"/>
            </a:xfrm>
            <a:custGeom>
              <a:avLst/>
              <a:gdLst/>
              <a:ahLst/>
              <a:cxnLst/>
              <a:rect l="l" t="t" r="r" b="b"/>
              <a:pathLst>
                <a:path w="845" h="731" extrusionOk="0">
                  <a:moveTo>
                    <a:pt x="421" y="1"/>
                  </a:moveTo>
                  <a:cubicBezTo>
                    <a:pt x="294" y="1"/>
                    <a:pt x="175" y="66"/>
                    <a:pt x="114" y="172"/>
                  </a:cubicBezTo>
                  <a:cubicBezTo>
                    <a:pt x="0" y="354"/>
                    <a:pt x="69" y="583"/>
                    <a:pt x="229" y="674"/>
                  </a:cubicBezTo>
                  <a:cubicBezTo>
                    <a:pt x="291" y="713"/>
                    <a:pt x="359" y="730"/>
                    <a:pt x="424" y="730"/>
                  </a:cubicBezTo>
                  <a:cubicBezTo>
                    <a:pt x="551" y="730"/>
                    <a:pt x="671" y="665"/>
                    <a:pt x="731" y="560"/>
                  </a:cubicBezTo>
                  <a:cubicBezTo>
                    <a:pt x="845" y="377"/>
                    <a:pt x="776" y="149"/>
                    <a:pt x="617" y="58"/>
                  </a:cubicBezTo>
                  <a:cubicBezTo>
                    <a:pt x="554" y="1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6150136" y="4353214"/>
              <a:ext cx="77075" cy="68767"/>
            </a:xfrm>
            <a:custGeom>
              <a:avLst/>
              <a:gdLst/>
              <a:ahLst/>
              <a:cxnLst/>
              <a:rect l="l" t="t" r="r" b="b"/>
              <a:pathLst>
                <a:path w="937" h="836" extrusionOk="0">
                  <a:moveTo>
                    <a:pt x="480" y="106"/>
                  </a:moveTo>
                  <a:cubicBezTo>
                    <a:pt x="526" y="106"/>
                    <a:pt x="571" y="128"/>
                    <a:pt x="640" y="151"/>
                  </a:cubicBezTo>
                  <a:cubicBezTo>
                    <a:pt x="777" y="242"/>
                    <a:pt x="822" y="425"/>
                    <a:pt x="731" y="585"/>
                  </a:cubicBezTo>
                  <a:cubicBezTo>
                    <a:pt x="672" y="673"/>
                    <a:pt x="575" y="724"/>
                    <a:pt x="477" y="724"/>
                  </a:cubicBezTo>
                  <a:cubicBezTo>
                    <a:pt x="423" y="724"/>
                    <a:pt x="369" y="708"/>
                    <a:pt x="320" y="676"/>
                  </a:cubicBezTo>
                  <a:cubicBezTo>
                    <a:pt x="160" y="585"/>
                    <a:pt x="115" y="402"/>
                    <a:pt x="206" y="265"/>
                  </a:cubicBezTo>
                  <a:cubicBezTo>
                    <a:pt x="252" y="197"/>
                    <a:pt x="320" y="128"/>
                    <a:pt x="389" y="106"/>
                  </a:cubicBezTo>
                  <a:close/>
                  <a:moveTo>
                    <a:pt x="490" y="1"/>
                  </a:moveTo>
                  <a:cubicBezTo>
                    <a:pt x="449" y="1"/>
                    <a:pt x="408" y="6"/>
                    <a:pt x="366" y="14"/>
                  </a:cubicBezTo>
                  <a:cubicBezTo>
                    <a:pt x="252" y="37"/>
                    <a:pt x="160" y="106"/>
                    <a:pt x="115" y="197"/>
                  </a:cubicBezTo>
                  <a:cubicBezTo>
                    <a:pt x="1" y="402"/>
                    <a:pt x="69" y="653"/>
                    <a:pt x="252" y="767"/>
                  </a:cubicBezTo>
                  <a:cubicBezTo>
                    <a:pt x="320" y="813"/>
                    <a:pt x="389" y="836"/>
                    <a:pt x="480" y="836"/>
                  </a:cubicBezTo>
                  <a:cubicBezTo>
                    <a:pt x="617" y="836"/>
                    <a:pt x="754" y="767"/>
                    <a:pt x="822" y="631"/>
                  </a:cubicBezTo>
                  <a:cubicBezTo>
                    <a:pt x="937" y="425"/>
                    <a:pt x="891" y="174"/>
                    <a:pt x="685" y="60"/>
                  </a:cubicBezTo>
                  <a:cubicBezTo>
                    <a:pt x="628" y="16"/>
                    <a:pt x="561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6311604" y="4384389"/>
              <a:ext cx="39566" cy="20729"/>
            </a:xfrm>
            <a:custGeom>
              <a:avLst/>
              <a:gdLst/>
              <a:ahLst/>
              <a:cxnLst/>
              <a:rect l="l" t="t" r="r" b="b"/>
              <a:pathLst>
                <a:path w="481" h="252" extrusionOk="0">
                  <a:moveTo>
                    <a:pt x="1" y="252"/>
                  </a:moveTo>
                  <a:lnTo>
                    <a:pt x="48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6306010" y="4379372"/>
              <a:ext cx="50753" cy="29530"/>
            </a:xfrm>
            <a:custGeom>
              <a:avLst/>
              <a:gdLst/>
              <a:ahLst/>
              <a:cxnLst/>
              <a:rect l="l" t="t" r="r" b="b"/>
              <a:pathLst>
                <a:path w="617" h="359" extrusionOk="0">
                  <a:moveTo>
                    <a:pt x="554" y="1"/>
                  </a:moveTo>
                  <a:cubicBezTo>
                    <a:pt x="544" y="1"/>
                    <a:pt x="535" y="6"/>
                    <a:pt x="525" y="16"/>
                  </a:cubicBezTo>
                  <a:lnTo>
                    <a:pt x="46" y="267"/>
                  </a:lnTo>
                  <a:cubicBezTo>
                    <a:pt x="23" y="267"/>
                    <a:pt x="0" y="313"/>
                    <a:pt x="23" y="335"/>
                  </a:cubicBezTo>
                  <a:cubicBezTo>
                    <a:pt x="23" y="358"/>
                    <a:pt x="46" y="358"/>
                    <a:pt x="69" y="358"/>
                  </a:cubicBezTo>
                  <a:lnTo>
                    <a:pt x="92" y="358"/>
                  </a:lnTo>
                  <a:lnTo>
                    <a:pt x="571" y="107"/>
                  </a:lnTo>
                  <a:cubicBezTo>
                    <a:pt x="594" y="84"/>
                    <a:pt x="616" y="61"/>
                    <a:pt x="594" y="39"/>
                  </a:cubicBezTo>
                  <a:cubicBezTo>
                    <a:pt x="580" y="12"/>
                    <a:pt x="567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6326656" y="4414412"/>
              <a:ext cx="39484" cy="20729"/>
            </a:xfrm>
            <a:custGeom>
              <a:avLst/>
              <a:gdLst/>
              <a:ahLst/>
              <a:cxnLst/>
              <a:rect l="l" t="t" r="r" b="b"/>
              <a:pathLst>
                <a:path w="480" h="252" extrusionOk="0">
                  <a:moveTo>
                    <a:pt x="0" y="252"/>
                  </a:moveTo>
                  <a:lnTo>
                    <a:pt x="48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6320981" y="4409888"/>
              <a:ext cx="50835" cy="29037"/>
            </a:xfrm>
            <a:custGeom>
              <a:avLst/>
              <a:gdLst/>
              <a:ahLst/>
              <a:cxnLst/>
              <a:rect l="l" t="t" r="r" b="b"/>
              <a:pathLst>
                <a:path w="618" h="353" extrusionOk="0">
                  <a:moveTo>
                    <a:pt x="550" y="1"/>
                  </a:moveTo>
                  <a:cubicBezTo>
                    <a:pt x="541" y="1"/>
                    <a:pt x="532" y="3"/>
                    <a:pt x="526" y="10"/>
                  </a:cubicBezTo>
                  <a:lnTo>
                    <a:pt x="46" y="261"/>
                  </a:lnTo>
                  <a:cubicBezTo>
                    <a:pt x="24" y="284"/>
                    <a:pt x="1" y="307"/>
                    <a:pt x="24" y="330"/>
                  </a:cubicBezTo>
                  <a:cubicBezTo>
                    <a:pt x="24" y="352"/>
                    <a:pt x="46" y="352"/>
                    <a:pt x="69" y="352"/>
                  </a:cubicBezTo>
                  <a:lnTo>
                    <a:pt x="92" y="352"/>
                  </a:lnTo>
                  <a:lnTo>
                    <a:pt x="571" y="101"/>
                  </a:lnTo>
                  <a:cubicBezTo>
                    <a:pt x="594" y="78"/>
                    <a:pt x="617" y="56"/>
                    <a:pt x="594" y="33"/>
                  </a:cubicBezTo>
                  <a:cubicBezTo>
                    <a:pt x="594" y="17"/>
                    <a:pt x="571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6341627" y="4444435"/>
              <a:ext cx="39566" cy="20729"/>
            </a:xfrm>
            <a:custGeom>
              <a:avLst/>
              <a:gdLst/>
              <a:ahLst/>
              <a:cxnLst/>
              <a:rect l="l" t="t" r="r" b="b"/>
              <a:pathLst>
                <a:path w="481" h="252" extrusionOk="0">
                  <a:moveTo>
                    <a:pt x="1" y="252"/>
                  </a:moveTo>
                  <a:lnTo>
                    <a:pt x="48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6336034" y="4439911"/>
              <a:ext cx="48861" cy="29037"/>
            </a:xfrm>
            <a:custGeom>
              <a:avLst/>
              <a:gdLst/>
              <a:ahLst/>
              <a:cxnLst/>
              <a:rect l="l" t="t" r="r" b="b"/>
              <a:pathLst>
                <a:path w="594" h="353" extrusionOk="0">
                  <a:moveTo>
                    <a:pt x="545" y="1"/>
                  </a:moveTo>
                  <a:cubicBezTo>
                    <a:pt x="539" y="1"/>
                    <a:pt x="532" y="4"/>
                    <a:pt x="525" y="10"/>
                  </a:cubicBezTo>
                  <a:lnTo>
                    <a:pt x="46" y="261"/>
                  </a:lnTo>
                  <a:cubicBezTo>
                    <a:pt x="0" y="261"/>
                    <a:pt x="0" y="307"/>
                    <a:pt x="23" y="330"/>
                  </a:cubicBezTo>
                  <a:cubicBezTo>
                    <a:pt x="23" y="353"/>
                    <a:pt x="46" y="353"/>
                    <a:pt x="69" y="353"/>
                  </a:cubicBezTo>
                  <a:lnTo>
                    <a:pt x="92" y="353"/>
                  </a:lnTo>
                  <a:lnTo>
                    <a:pt x="571" y="101"/>
                  </a:lnTo>
                  <a:cubicBezTo>
                    <a:pt x="594" y="79"/>
                    <a:pt x="594" y="56"/>
                    <a:pt x="594" y="33"/>
                  </a:cubicBezTo>
                  <a:cubicBezTo>
                    <a:pt x="578" y="17"/>
                    <a:pt x="562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6319089" y="4297692"/>
              <a:ext cx="32080" cy="68027"/>
            </a:xfrm>
            <a:custGeom>
              <a:avLst/>
              <a:gdLst/>
              <a:ahLst/>
              <a:cxnLst/>
              <a:rect l="l" t="t" r="r" b="b"/>
              <a:pathLst>
                <a:path w="390" h="827" extrusionOk="0">
                  <a:moveTo>
                    <a:pt x="186" y="0"/>
                  </a:moveTo>
                  <a:cubicBezTo>
                    <a:pt x="93" y="0"/>
                    <a:pt x="21" y="65"/>
                    <a:pt x="1" y="164"/>
                  </a:cubicBezTo>
                  <a:cubicBezTo>
                    <a:pt x="1" y="254"/>
                    <a:pt x="45" y="827"/>
                    <a:pt x="90" y="827"/>
                  </a:cubicBezTo>
                  <a:cubicBezTo>
                    <a:pt x="91" y="827"/>
                    <a:pt x="91" y="827"/>
                    <a:pt x="92" y="826"/>
                  </a:cubicBezTo>
                  <a:cubicBezTo>
                    <a:pt x="206" y="826"/>
                    <a:pt x="366" y="324"/>
                    <a:pt x="389" y="233"/>
                  </a:cubicBezTo>
                  <a:cubicBezTo>
                    <a:pt x="389" y="119"/>
                    <a:pt x="321" y="27"/>
                    <a:pt x="229" y="4"/>
                  </a:cubicBezTo>
                  <a:cubicBezTo>
                    <a:pt x="215" y="2"/>
                    <a:pt x="200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1"/>
            <p:cNvSpPr/>
            <p:nvPr/>
          </p:nvSpPr>
          <p:spPr>
            <a:xfrm>
              <a:off x="6313496" y="4293497"/>
              <a:ext cx="41376" cy="77816"/>
            </a:xfrm>
            <a:custGeom>
              <a:avLst/>
              <a:gdLst/>
              <a:ahLst/>
              <a:cxnLst/>
              <a:rect l="l" t="t" r="r" b="b"/>
              <a:pathLst>
                <a:path w="503" h="946" extrusionOk="0">
                  <a:moveTo>
                    <a:pt x="274" y="101"/>
                  </a:moveTo>
                  <a:cubicBezTo>
                    <a:pt x="320" y="124"/>
                    <a:pt x="343" y="147"/>
                    <a:pt x="366" y="170"/>
                  </a:cubicBezTo>
                  <a:cubicBezTo>
                    <a:pt x="389" y="192"/>
                    <a:pt x="411" y="238"/>
                    <a:pt x="389" y="261"/>
                  </a:cubicBezTo>
                  <a:cubicBezTo>
                    <a:pt x="389" y="375"/>
                    <a:pt x="252" y="717"/>
                    <a:pt x="183" y="809"/>
                  </a:cubicBezTo>
                  <a:cubicBezTo>
                    <a:pt x="137" y="672"/>
                    <a:pt x="115" y="307"/>
                    <a:pt x="137" y="215"/>
                  </a:cubicBezTo>
                  <a:cubicBezTo>
                    <a:pt x="137" y="192"/>
                    <a:pt x="160" y="147"/>
                    <a:pt x="183" y="124"/>
                  </a:cubicBezTo>
                  <a:cubicBezTo>
                    <a:pt x="206" y="124"/>
                    <a:pt x="229" y="101"/>
                    <a:pt x="252" y="101"/>
                  </a:cubicBezTo>
                  <a:close/>
                  <a:moveTo>
                    <a:pt x="246" y="1"/>
                  </a:moveTo>
                  <a:cubicBezTo>
                    <a:pt x="203" y="1"/>
                    <a:pt x="165" y="22"/>
                    <a:pt x="115" y="55"/>
                  </a:cubicBezTo>
                  <a:cubicBezTo>
                    <a:pt x="69" y="78"/>
                    <a:pt x="46" y="147"/>
                    <a:pt x="23" y="215"/>
                  </a:cubicBezTo>
                  <a:cubicBezTo>
                    <a:pt x="1" y="284"/>
                    <a:pt x="46" y="832"/>
                    <a:pt x="115" y="923"/>
                  </a:cubicBezTo>
                  <a:cubicBezTo>
                    <a:pt x="115" y="923"/>
                    <a:pt x="137" y="946"/>
                    <a:pt x="160" y="946"/>
                  </a:cubicBezTo>
                  <a:cubicBezTo>
                    <a:pt x="320" y="923"/>
                    <a:pt x="503" y="329"/>
                    <a:pt x="503" y="284"/>
                  </a:cubicBezTo>
                  <a:cubicBezTo>
                    <a:pt x="503" y="215"/>
                    <a:pt x="503" y="147"/>
                    <a:pt x="457" y="101"/>
                  </a:cubicBezTo>
                  <a:cubicBezTo>
                    <a:pt x="411" y="55"/>
                    <a:pt x="366" y="10"/>
                    <a:pt x="297" y="10"/>
                  </a:cubicBezTo>
                  <a:cubicBezTo>
                    <a:pt x="279" y="4"/>
                    <a:pt x="262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1"/>
            <p:cNvSpPr/>
            <p:nvPr/>
          </p:nvSpPr>
          <p:spPr>
            <a:xfrm>
              <a:off x="6326656" y="4341205"/>
              <a:ext cx="67616" cy="31998"/>
            </a:xfrm>
            <a:custGeom>
              <a:avLst/>
              <a:gdLst/>
              <a:ahLst/>
              <a:cxnLst/>
              <a:rect l="l" t="t" r="r" b="b"/>
              <a:pathLst>
                <a:path w="822" h="389" extrusionOk="0">
                  <a:moveTo>
                    <a:pt x="571" y="0"/>
                  </a:moveTo>
                  <a:cubicBezTo>
                    <a:pt x="480" y="23"/>
                    <a:pt x="0" y="206"/>
                    <a:pt x="0" y="297"/>
                  </a:cubicBezTo>
                  <a:cubicBezTo>
                    <a:pt x="23" y="343"/>
                    <a:pt x="548" y="388"/>
                    <a:pt x="639" y="388"/>
                  </a:cubicBezTo>
                  <a:cubicBezTo>
                    <a:pt x="754" y="366"/>
                    <a:pt x="822" y="252"/>
                    <a:pt x="799" y="160"/>
                  </a:cubicBezTo>
                  <a:cubicBezTo>
                    <a:pt x="776" y="69"/>
                    <a:pt x="685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6322873" y="4337422"/>
              <a:ext cx="75183" cy="39566"/>
            </a:xfrm>
            <a:custGeom>
              <a:avLst/>
              <a:gdLst/>
              <a:ahLst/>
              <a:cxnLst/>
              <a:rect l="l" t="t" r="r" b="b"/>
              <a:pathLst>
                <a:path w="914" h="481" extrusionOk="0">
                  <a:moveTo>
                    <a:pt x="676" y="109"/>
                  </a:moveTo>
                  <a:cubicBezTo>
                    <a:pt x="731" y="109"/>
                    <a:pt x="781" y="150"/>
                    <a:pt x="800" y="206"/>
                  </a:cubicBezTo>
                  <a:cubicBezTo>
                    <a:pt x="800" y="252"/>
                    <a:pt x="800" y="298"/>
                    <a:pt x="777" y="320"/>
                  </a:cubicBezTo>
                  <a:cubicBezTo>
                    <a:pt x="754" y="343"/>
                    <a:pt x="708" y="366"/>
                    <a:pt x="685" y="366"/>
                  </a:cubicBezTo>
                  <a:cubicBezTo>
                    <a:pt x="661" y="372"/>
                    <a:pt x="618" y="375"/>
                    <a:pt x="567" y="375"/>
                  </a:cubicBezTo>
                  <a:cubicBezTo>
                    <a:pt x="425" y="375"/>
                    <a:pt x="215" y="354"/>
                    <a:pt x="115" y="320"/>
                  </a:cubicBezTo>
                  <a:cubicBezTo>
                    <a:pt x="206" y="252"/>
                    <a:pt x="526" y="138"/>
                    <a:pt x="640" y="115"/>
                  </a:cubicBezTo>
                  <a:cubicBezTo>
                    <a:pt x="652" y="111"/>
                    <a:pt x="664" y="109"/>
                    <a:pt x="676" y="109"/>
                  </a:cubicBezTo>
                  <a:close/>
                  <a:moveTo>
                    <a:pt x="617" y="1"/>
                  </a:moveTo>
                  <a:cubicBezTo>
                    <a:pt x="548" y="24"/>
                    <a:pt x="115" y="161"/>
                    <a:pt x="23" y="298"/>
                  </a:cubicBezTo>
                  <a:cubicBezTo>
                    <a:pt x="1" y="320"/>
                    <a:pt x="1" y="343"/>
                    <a:pt x="1" y="366"/>
                  </a:cubicBezTo>
                  <a:cubicBezTo>
                    <a:pt x="23" y="457"/>
                    <a:pt x="457" y="480"/>
                    <a:pt x="640" y="480"/>
                  </a:cubicBezTo>
                  <a:lnTo>
                    <a:pt x="708" y="480"/>
                  </a:lnTo>
                  <a:cubicBezTo>
                    <a:pt x="777" y="457"/>
                    <a:pt x="822" y="434"/>
                    <a:pt x="868" y="389"/>
                  </a:cubicBezTo>
                  <a:cubicBezTo>
                    <a:pt x="891" y="320"/>
                    <a:pt x="914" y="252"/>
                    <a:pt x="891" y="206"/>
                  </a:cubicBezTo>
                  <a:cubicBezTo>
                    <a:pt x="891" y="138"/>
                    <a:pt x="845" y="69"/>
                    <a:pt x="800" y="46"/>
                  </a:cubicBezTo>
                  <a:cubicBezTo>
                    <a:pt x="731" y="1"/>
                    <a:pt x="68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6829813" y="3133951"/>
              <a:ext cx="1974" cy="769930"/>
            </a:xfrm>
            <a:custGeom>
              <a:avLst/>
              <a:gdLst/>
              <a:ahLst/>
              <a:cxnLst/>
              <a:rect l="l" t="t" r="r" b="b"/>
              <a:pathLst>
                <a:path w="24" h="9360" extrusionOk="0">
                  <a:moveTo>
                    <a:pt x="0" y="1"/>
                  </a:moveTo>
                  <a:lnTo>
                    <a:pt x="23" y="9359"/>
                  </a:lnTo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6198996" y="1783326"/>
              <a:ext cx="585838" cy="589375"/>
            </a:xfrm>
            <a:custGeom>
              <a:avLst/>
              <a:gdLst/>
              <a:ahLst/>
              <a:cxnLst/>
              <a:rect l="l" t="t" r="r" b="b"/>
              <a:pathLst>
                <a:path w="7122" h="7165" extrusionOk="0">
                  <a:moveTo>
                    <a:pt x="4075" y="1"/>
                  </a:moveTo>
                  <a:cubicBezTo>
                    <a:pt x="3599" y="1"/>
                    <a:pt x="3108" y="148"/>
                    <a:pt x="2671" y="397"/>
                  </a:cubicBezTo>
                  <a:cubicBezTo>
                    <a:pt x="2260" y="649"/>
                    <a:pt x="2009" y="1037"/>
                    <a:pt x="1872" y="1493"/>
                  </a:cubicBezTo>
                  <a:cubicBezTo>
                    <a:pt x="1849" y="1584"/>
                    <a:pt x="1826" y="1676"/>
                    <a:pt x="1758" y="1744"/>
                  </a:cubicBezTo>
                  <a:cubicBezTo>
                    <a:pt x="1644" y="1881"/>
                    <a:pt x="1507" y="1858"/>
                    <a:pt x="1370" y="1881"/>
                  </a:cubicBezTo>
                  <a:cubicBezTo>
                    <a:pt x="1233" y="1881"/>
                    <a:pt x="1141" y="1904"/>
                    <a:pt x="1027" y="1950"/>
                  </a:cubicBezTo>
                  <a:cubicBezTo>
                    <a:pt x="982" y="1972"/>
                    <a:pt x="959" y="1972"/>
                    <a:pt x="913" y="1995"/>
                  </a:cubicBezTo>
                  <a:cubicBezTo>
                    <a:pt x="639" y="2109"/>
                    <a:pt x="411" y="2338"/>
                    <a:pt x="251" y="2589"/>
                  </a:cubicBezTo>
                  <a:cubicBezTo>
                    <a:pt x="0" y="3068"/>
                    <a:pt x="46" y="3661"/>
                    <a:pt x="365" y="4095"/>
                  </a:cubicBezTo>
                  <a:cubicBezTo>
                    <a:pt x="457" y="4232"/>
                    <a:pt x="594" y="4346"/>
                    <a:pt x="594" y="4506"/>
                  </a:cubicBezTo>
                  <a:cubicBezTo>
                    <a:pt x="594" y="4643"/>
                    <a:pt x="525" y="4757"/>
                    <a:pt x="502" y="4871"/>
                  </a:cubicBezTo>
                  <a:cubicBezTo>
                    <a:pt x="457" y="5008"/>
                    <a:pt x="457" y="5145"/>
                    <a:pt x="457" y="5305"/>
                  </a:cubicBezTo>
                  <a:cubicBezTo>
                    <a:pt x="502" y="6172"/>
                    <a:pt x="1301" y="6971"/>
                    <a:pt x="2328" y="7131"/>
                  </a:cubicBezTo>
                  <a:cubicBezTo>
                    <a:pt x="2470" y="7154"/>
                    <a:pt x="2610" y="7165"/>
                    <a:pt x="2749" y="7165"/>
                  </a:cubicBezTo>
                  <a:cubicBezTo>
                    <a:pt x="3302" y="7165"/>
                    <a:pt x="3817" y="6989"/>
                    <a:pt x="4200" y="6697"/>
                  </a:cubicBezTo>
                  <a:cubicBezTo>
                    <a:pt x="4771" y="6264"/>
                    <a:pt x="5410" y="5898"/>
                    <a:pt x="6072" y="5556"/>
                  </a:cubicBezTo>
                  <a:cubicBezTo>
                    <a:pt x="6620" y="5282"/>
                    <a:pt x="6985" y="4780"/>
                    <a:pt x="7053" y="4209"/>
                  </a:cubicBezTo>
                  <a:cubicBezTo>
                    <a:pt x="7122" y="3798"/>
                    <a:pt x="7008" y="3433"/>
                    <a:pt x="6779" y="3091"/>
                  </a:cubicBezTo>
                  <a:cubicBezTo>
                    <a:pt x="6734" y="3000"/>
                    <a:pt x="6688" y="2931"/>
                    <a:pt x="6665" y="2863"/>
                  </a:cubicBezTo>
                  <a:cubicBezTo>
                    <a:pt x="6528" y="2634"/>
                    <a:pt x="6186" y="2292"/>
                    <a:pt x="6095" y="2018"/>
                  </a:cubicBezTo>
                  <a:lnTo>
                    <a:pt x="6095" y="2018"/>
                  </a:lnTo>
                  <a:cubicBezTo>
                    <a:pt x="6152" y="2053"/>
                    <a:pt x="6213" y="2068"/>
                    <a:pt x="6271" y="2068"/>
                  </a:cubicBezTo>
                  <a:cubicBezTo>
                    <a:pt x="6444" y="2068"/>
                    <a:pt x="6597" y="1932"/>
                    <a:pt x="6597" y="1744"/>
                  </a:cubicBezTo>
                  <a:cubicBezTo>
                    <a:pt x="6574" y="1310"/>
                    <a:pt x="6437" y="763"/>
                    <a:pt x="5958" y="420"/>
                  </a:cubicBezTo>
                  <a:cubicBezTo>
                    <a:pt x="5821" y="311"/>
                    <a:pt x="5661" y="259"/>
                    <a:pt x="5500" y="259"/>
                  </a:cubicBezTo>
                  <a:cubicBezTo>
                    <a:pt x="5391" y="259"/>
                    <a:pt x="5283" y="283"/>
                    <a:pt x="5182" y="329"/>
                  </a:cubicBezTo>
                  <a:cubicBezTo>
                    <a:pt x="4851" y="102"/>
                    <a:pt x="4468" y="1"/>
                    <a:pt x="4075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6583869" y="4401251"/>
              <a:ext cx="384965" cy="184092"/>
            </a:xfrm>
            <a:custGeom>
              <a:avLst/>
              <a:gdLst/>
              <a:ahLst/>
              <a:cxnLst/>
              <a:rect l="l" t="t" r="r" b="b"/>
              <a:pathLst>
                <a:path w="4680" h="2238" extrusionOk="0">
                  <a:moveTo>
                    <a:pt x="0" y="1"/>
                  </a:moveTo>
                  <a:lnTo>
                    <a:pt x="0" y="1987"/>
                  </a:lnTo>
                  <a:cubicBezTo>
                    <a:pt x="0" y="2101"/>
                    <a:pt x="92" y="2192"/>
                    <a:pt x="206" y="2192"/>
                  </a:cubicBezTo>
                  <a:lnTo>
                    <a:pt x="4428" y="2238"/>
                  </a:lnTo>
                  <a:cubicBezTo>
                    <a:pt x="4588" y="2238"/>
                    <a:pt x="4680" y="2032"/>
                    <a:pt x="4543" y="1918"/>
                  </a:cubicBezTo>
                  <a:lnTo>
                    <a:pt x="2671" y="229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6580085" y="4397550"/>
              <a:ext cx="388749" cy="191578"/>
            </a:xfrm>
            <a:custGeom>
              <a:avLst/>
              <a:gdLst/>
              <a:ahLst/>
              <a:cxnLst/>
              <a:rect l="l" t="t" r="r" b="b"/>
              <a:pathLst>
                <a:path w="4726" h="2329" extrusionOk="0">
                  <a:moveTo>
                    <a:pt x="2375" y="92"/>
                  </a:moveTo>
                  <a:lnTo>
                    <a:pt x="2671" y="297"/>
                  </a:lnTo>
                  <a:lnTo>
                    <a:pt x="4566" y="2009"/>
                  </a:lnTo>
                  <a:cubicBezTo>
                    <a:pt x="4611" y="2054"/>
                    <a:pt x="4611" y="2100"/>
                    <a:pt x="4589" y="2146"/>
                  </a:cubicBezTo>
                  <a:cubicBezTo>
                    <a:pt x="4589" y="2191"/>
                    <a:pt x="4543" y="2237"/>
                    <a:pt x="4474" y="2237"/>
                  </a:cubicBezTo>
                  <a:lnTo>
                    <a:pt x="252" y="2191"/>
                  </a:lnTo>
                  <a:cubicBezTo>
                    <a:pt x="206" y="2191"/>
                    <a:pt x="160" y="2169"/>
                    <a:pt x="138" y="2146"/>
                  </a:cubicBezTo>
                  <a:cubicBezTo>
                    <a:pt x="115" y="2100"/>
                    <a:pt x="92" y="2077"/>
                    <a:pt x="92" y="2032"/>
                  </a:cubicBezTo>
                  <a:lnTo>
                    <a:pt x="92" y="114"/>
                  </a:lnTo>
                  <a:lnTo>
                    <a:pt x="2375" y="92"/>
                  </a:lnTo>
                  <a:close/>
                  <a:moveTo>
                    <a:pt x="46" y="0"/>
                  </a:moveTo>
                  <a:cubicBezTo>
                    <a:pt x="24" y="0"/>
                    <a:pt x="1" y="23"/>
                    <a:pt x="1" y="46"/>
                  </a:cubicBezTo>
                  <a:lnTo>
                    <a:pt x="1" y="2032"/>
                  </a:lnTo>
                  <a:cubicBezTo>
                    <a:pt x="1" y="2100"/>
                    <a:pt x="24" y="2169"/>
                    <a:pt x="69" y="2214"/>
                  </a:cubicBezTo>
                  <a:cubicBezTo>
                    <a:pt x="115" y="2260"/>
                    <a:pt x="183" y="2283"/>
                    <a:pt x="252" y="2283"/>
                  </a:cubicBezTo>
                  <a:lnTo>
                    <a:pt x="4474" y="2328"/>
                  </a:lnTo>
                  <a:cubicBezTo>
                    <a:pt x="4566" y="2328"/>
                    <a:pt x="4657" y="2283"/>
                    <a:pt x="4703" y="2191"/>
                  </a:cubicBezTo>
                  <a:cubicBezTo>
                    <a:pt x="4726" y="2100"/>
                    <a:pt x="4703" y="1986"/>
                    <a:pt x="4634" y="1918"/>
                  </a:cubicBezTo>
                  <a:lnTo>
                    <a:pt x="2740" y="228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1"/>
            <p:cNvSpPr/>
            <p:nvPr/>
          </p:nvSpPr>
          <p:spPr>
            <a:xfrm>
              <a:off x="6583869" y="4549639"/>
              <a:ext cx="384965" cy="35700"/>
            </a:xfrm>
            <a:custGeom>
              <a:avLst/>
              <a:gdLst/>
              <a:ahLst/>
              <a:cxnLst/>
              <a:rect l="l" t="t" r="r" b="b"/>
              <a:pathLst>
                <a:path w="4680" h="434" extrusionOk="0">
                  <a:moveTo>
                    <a:pt x="0" y="0"/>
                  </a:moveTo>
                  <a:lnTo>
                    <a:pt x="0" y="183"/>
                  </a:lnTo>
                  <a:cubicBezTo>
                    <a:pt x="0" y="297"/>
                    <a:pt x="92" y="388"/>
                    <a:pt x="206" y="388"/>
                  </a:cubicBezTo>
                  <a:lnTo>
                    <a:pt x="4428" y="434"/>
                  </a:lnTo>
                  <a:cubicBezTo>
                    <a:pt x="4588" y="434"/>
                    <a:pt x="4680" y="228"/>
                    <a:pt x="4543" y="114"/>
                  </a:cubicBezTo>
                  <a:lnTo>
                    <a:pt x="4497" y="69"/>
                  </a:lnTo>
                  <a:cubicBezTo>
                    <a:pt x="4451" y="91"/>
                    <a:pt x="4406" y="114"/>
                    <a:pt x="4360" y="114"/>
                  </a:cubicBezTo>
                  <a:lnTo>
                    <a:pt x="137" y="69"/>
                  </a:lnTo>
                  <a:cubicBezTo>
                    <a:pt x="92" y="69"/>
                    <a:pt x="46" y="4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1"/>
            <p:cNvSpPr/>
            <p:nvPr/>
          </p:nvSpPr>
          <p:spPr>
            <a:xfrm>
              <a:off x="6580085" y="4545855"/>
              <a:ext cx="388749" cy="43267"/>
            </a:xfrm>
            <a:custGeom>
              <a:avLst/>
              <a:gdLst/>
              <a:ahLst/>
              <a:cxnLst/>
              <a:rect l="l" t="t" r="r" b="b"/>
              <a:pathLst>
                <a:path w="4726" h="526" extrusionOk="0">
                  <a:moveTo>
                    <a:pt x="92" y="137"/>
                  </a:moveTo>
                  <a:cubicBezTo>
                    <a:pt x="138" y="160"/>
                    <a:pt x="160" y="160"/>
                    <a:pt x="183" y="160"/>
                  </a:cubicBezTo>
                  <a:lnTo>
                    <a:pt x="4406" y="206"/>
                  </a:lnTo>
                  <a:cubicBezTo>
                    <a:pt x="4452" y="206"/>
                    <a:pt x="4497" y="206"/>
                    <a:pt x="4520" y="183"/>
                  </a:cubicBezTo>
                  <a:lnTo>
                    <a:pt x="4566" y="206"/>
                  </a:lnTo>
                  <a:cubicBezTo>
                    <a:pt x="4611" y="251"/>
                    <a:pt x="4611" y="297"/>
                    <a:pt x="4589" y="343"/>
                  </a:cubicBezTo>
                  <a:cubicBezTo>
                    <a:pt x="4589" y="388"/>
                    <a:pt x="4543" y="434"/>
                    <a:pt x="4474" y="434"/>
                  </a:cubicBezTo>
                  <a:lnTo>
                    <a:pt x="252" y="388"/>
                  </a:lnTo>
                  <a:cubicBezTo>
                    <a:pt x="206" y="388"/>
                    <a:pt x="160" y="366"/>
                    <a:pt x="138" y="343"/>
                  </a:cubicBezTo>
                  <a:cubicBezTo>
                    <a:pt x="115" y="297"/>
                    <a:pt x="92" y="274"/>
                    <a:pt x="92" y="229"/>
                  </a:cubicBezTo>
                  <a:lnTo>
                    <a:pt x="92" y="137"/>
                  </a:lnTo>
                  <a:close/>
                  <a:moveTo>
                    <a:pt x="24" y="0"/>
                  </a:moveTo>
                  <a:cubicBezTo>
                    <a:pt x="1" y="23"/>
                    <a:pt x="1" y="23"/>
                    <a:pt x="1" y="46"/>
                  </a:cubicBezTo>
                  <a:lnTo>
                    <a:pt x="1" y="229"/>
                  </a:lnTo>
                  <a:cubicBezTo>
                    <a:pt x="1" y="297"/>
                    <a:pt x="24" y="366"/>
                    <a:pt x="69" y="411"/>
                  </a:cubicBezTo>
                  <a:cubicBezTo>
                    <a:pt x="115" y="457"/>
                    <a:pt x="183" y="480"/>
                    <a:pt x="252" y="480"/>
                  </a:cubicBezTo>
                  <a:lnTo>
                    <a:pt x="4474" y="525"/>
                  </a:lnTo>
                  <a:cubicBezTo>
                    <a:pt x="4566" y="525"/>
                    <a:pt x="4657" y="480"/>
                    <a:pt x="4703" y="388"/>
                  </a:cubicBezTo>
                  <a:cubicBezTo>
                    <a:pt x="4726" y="297"/>
                    <a:pt x="4703" y="183"/>
                    <a:pt x="4634" y="115"/>
                  </a:cubicBezTo>
                  <a:lnTo>
                    <a:pt x="4566" y="69"/>
                  </a:lnTo>
                  <a:cubicBezTo>
                    <a:pt x="4554" y="57"/>
                    <a:pt x="4543" y="52"/>
                    <a:pt x="4532" y="52"/>
                  </a:cubicBezTo>
                  <a:cubicBezTo>
                    <a:pt x="4520" y="52"/>
                    <a:pt x="4509" y="57"/>
                    <a:pt x="4497" y="69"/>
                  </a:cubicBezTo>
                  <a:cubicBezTo>
                    <a:pt x="4474" y="92"/>
                    <a:pt x="4429" y="92"/>
                    <a:pt x="4406" y="92"/>
                  </a:cubicBezTo>
                  <a:lnTo>
                    <a:pt x="183" y="46"/>
                  </a:lnTo>
                  <a:cubicBezTo>
                    <a:pt x="138" y="46"/>
                    <a:pt x="115" y="46"/>
                    <a:pt x="92" y="23"/>
                  </a:cubicBezTo>
                  <a:cubicBezTo>
                    <a:pt x="69" y="0"/>
                    <a:pt x="46" y="0"/>
                    <a:pt x="24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6583869" y="4555232"/>
              <a:ext cx="324917" cy="1974"/>
            </a:xfrm>
            <a:custGeom>
              <a:avLst/>
              <a:gdLst/>
              <a:ahLst/>
              <a:cxnLst/>
              <a:rect l="l" t="t" r="r" b="b"/>
              <a:pathLst>
                <a:path w="3950" h="24" extrusionOk="0">
                  <a:moveTo>
                    <a:pt x="3949" y="23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6580085" y="4551449"/>
              <a:ext cx="332403" cy="9460"/>
            </a:xfrm>
            <a:custGeom>
              <a:avLst/>
              <a:gdLst/>
              <a:ahLst/>
              <a:cxnLst/>
              <a:rect l="l" t="t" r="r" b="b"/>
              <a:pathLst>
                <a:path w="4041" h="115" extrusionOk="0">
                  <a:moveTo>
                    <a:pt x="46" y="1"/>
                  </a:moveTo>
                  <a:cubicBezTo>
                    <a:pt x="24" y="1"/>
                    <a:pt x="1" y="24"/>
                    <a:pt x="1" y="47"/>
                  </a:cubicBezTo>
                  <a:cubicBezTo>
                    <a:pt x="1" y="69"/>
                    <a:pt x="24" y="92"/>
                    <a:pt x="46" y="92"/>
                  </a:cubicBezTo>
                  <a:lnTo>
                    <a:pt x="3995" y="115"/>
                  </a:lnTo>
                  <a:cubicBezTo>
                    <a:pt x="4018" y="115"/>
                    <a:pt x="4041" y="92"/>
                    <a:pt x="4041" y="69"/>
                  </a:cubicBezTo>
                  <a:cubicBezTo>
                    <a:pt x="4041" y="47"/>
                    <a:pt x="4018" y="24"/>
                    <a:pt x="3995" y="24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1"/>
            <p:cNvSpPr/>
            <p:nvPr/>
          </p:nvSpPr>
          <p:spPr>
            <a:xfrm>
              <a:off x="6627053" y="4447479"/>
              <a:ext cx="62022" cy="57416"/>
            </a:xfrm>
            <a:custGeom>
              <a:avLst/>
              <a:gdLst/>
              <a:ahLst/>
              <a:cxnLst/>
              <a:rect l="l" t="t" r="r" b="b"/>
              <a:pathLst>
                <a:path w="754" h="698" extrusionOk="0">
                  <a:moveTo>
                    <a:pt x="362" y="1"/>
                  </a:moveTo>
                  <a:cubicBezTo>
                    <a:pt x="206" y="1"/>
                    <a:pt x="63" y="125"/>
                    <a:pt x="23" y="283"/>
                  </a:cubicBezTo>
                  <a:cubicBezTo>
                    <a:pt x="0" y="466"/>
                    <a:pt x="114" y="649"/>
                    <a:pt x="297" y="694"/>
                  </a:cubicBezTo>
                  <a:cubicBezTo>
                    <a:pt x="315" y="696"/>
                    <a:pt x="332" y="697"/>
                    <a:pt x="349" y="697"/>
                  </a:cubicBezTo>
                  <a:cubicBezTo>
                    <a:pt x="532" y="697"/>
                    <a:pt x="687" y="587"/>
                    <a:pt x="708" y="420"/>
                  </a:cubicBezTo>
                  <a:cubicBezTo>
                    <a:pt x="754" y="215"/>
                    <a:pt x="617" y="32"/>
                    <a:pt x="434" y="9"/>
                  </a:cubicBezTo>
                  <a:cubicBezTo>
                    <a:pt x="410" y="3"/>
                    <a:pt x="386" y="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1"/>
            <p:cNvSpPr/>
            <p:nvPr/>
          </p:nvSpPr>
          <p:spPr>
            <a:xfrm>
              <a:off x="6623270" y="4443695"/>
              <a:ext cx="67698" cy="64654"/>
            </a:xfrm>
            <a:custGeom>
              <a:avLst/>
              <a:gdLst/>
              <a:ahLst/>
              <a:cxnLst/>
              <a:rect l="l" t="t" r="r" b="b"/>
              <a:pathLst>
                <a:path w="823" h="786" extrusionOk="0">
                  <a:moveTo>
                    <a:pt x="480" y="101"/>
                  </a:moveTo>
                  <a:cubicBezTo>
                    <a:pt x="548" y="124"/>
                    <a:pt x="617" y="170"/>
                    <a:pt x="663" y="215"/>
                  </a:cubicBezTo>
                  <a:cubicBezTo>
                    <a:pt x="708" y="284"/>
                    <a:pt x="731" y="375"/>
                    <a:pt x="708" y="444"/>
                  </a:cubicBezTo>
                  <a:cubicBezTo>
                    <a:pt x="685" y="535"/>
                    <a:pt x="640" y="603"/>
                    <a:pt x="594" y="649"/>
                  </a:cubicBezTo>
                  <a:cubicBezTo>
                    <a:pt x="526" y="672"/>
                    <a:pt x="434" y="695"/>
                    <a:pt x="366" y="695"/>
                  </a:cubicBezTo>
                  <a:cubicBezTo>
                    <a:pt x="275" y="672"/>
                    <a:pt x="229" y="626"/>
                    <a:pt x="183" y="558"/>
                  </a:cubicBezTo>
                  <a:cubicBezTo>
                    <a:pt x="138" y="489"/>
                    <a:pt x="115" y="421"/>
                    <a:pt x="138" y="329"/>
                  </a:cubicBezTo>
                  <a:cubicBezTo>
                    <a:pt x="138" y="261"/>
                    <a:pt x="183" y="192"/>
                    <a:pt x="252" y="147"/>
                  </a:cubicBezTo>
                  <a:cubicBezTo>
                    <a:pt x="297" y="124"/>
                    <a:pt x="366" y="101"/>
                    <a:pt x="412" y="101"/>
                  </a:cubicBezTo>
                  <a:close/>
                  <a:moveTo>
                    <a:pt x="412" y="1"/>
                  </a:moveTo>
                  <a:cubicBezTo>
                    <a:pt x="329" y="1"/>
                    <a:pt x="250" y="22"/>
                    <a:pt x="183" y="55"/>
                  </a:cubicBezTo>
                  <a:cubicBezTo>
                    <a:pt x="92" y="124"/>
                    <a:pt x="46" y="215"/>
                    <a:pt x="24" y="329"/>
                  </a:cubicBezTo>
                  <a:cubicBezTo>
                    <a:pt x="1" y="421"/>
                    <a:pt x="24" y="535"/>
                    <a:pt x="92" y="626"/>
                  </a:cubicBezTo>
                  <a:cubicBezTo>
                    <a:pt x="138" y="717"/>
                    <a:pt x="229" y="763"/>
                    <a:pt x="343" y="786"/>
                  </a:cubicBezTo>
                  <a:lnTo>
                    <a:pt x="412" y="786"/>
                  </a:lnTo>
                  <a:cubicBezTo>
                    <a:pt x="503" y="786"/>
                    <a:pt x="571" y="763"/>
                    <a:pt x="640" y="717"/>
                  </a:cubicBezTo>
                  <a:cubicBezTo>
                    <a:pt x="731" y="672"/>
                    <a:pt x="800" y="580"/>
                    <a:pt x="822" y="466"/>
                  </a:cubicBezTo>
                  <a:cubicBezTo>
                    <a:pt x="822" y="352"/>
                    <a:pt x="800" y="261"/>
                    <a:pt x="754" y="170"/>
                  </a:cubicBezTo>
                  <a:cubicBezTo>
                    <a:pt x="685" y="78"/>
                    <a:pt x="594" y="10"/>
                    <a:pt x="503" y="10"/>
                  </a:cubicBezTo>
                  <a:cubicBezTo>
                    <a:pt x="472" y="4"/>
                    <a:pt x="442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6773468" y="4420088"/>
              <a:ext cx="30106" cy="31998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" y="388"/>
                  </a:moveTo>
                  <a:lnTo>
                    <a:pt x="366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6767875" y="4414906"/>
              <a:ext cx="39484" cy="40882"/>
            </a:xfrm>
            <a:custGeom>
              <a:avLst/>
              <a:gdLst/>
              <a:ahLst/>
              <a:cxnLst/>
              <a:rect l="l" t="t" r="r" b="b"/>
              <a:pathLst>
                <a:path w="480" h="497" extrusionOk="0">
                  <a:moveTo>
                    <a:pt x="423" y="0"/>
                  </a:moveTo>
                  <a:cubicBezTo>
                    <a:pt x="411" y="0"/>
                    <a:pt x="400" y="6"/>
                    <a:pt x="388" y="17"/>
                  </a:cubicBezTo>
                  <a:lnTo>
                    <a:pt x="23" y="405"/>
                  </a:lnTo>
                  <a:cubicBezTo>
                    <a:pt x="0" y="428"/>
                    <a:pt x="23" y="474"/>
                    <a:pt x="46" y="474"/>
                  </a:cubicBezTo>
                  <a:cubicBezTo>
                    <a:pt x="46" y="497"/>
                    <a:pt x="69" y="497"/>
                    <a:pt x="69" y="497"/>
                  </a:cubicBezTo>
                  <a:cubicBezTo>
                    <a:pt x="92" y="497"/>
                    <a:pt x="92" y="497"/>
                    <a:pt x="114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5" y="6"/>
                    <a:pt x="434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6797898" y="4442626"/>
              <a:ext cx="28214" cy="31998"/>
            </a:xfrm>
            <a:custGeom>
              <a:avLst/>
              <a:gdLst/>
              <a:ahLst/>
              <a:cxnLst/>
              <a:rect l="l" t="t" r="r" b="b"/>
              <a:pathLst>
                <a:path w="343" h="389" extrusionOk="0">
                  <a:moveTo>
                    <a:pt x="0" y="388"/>
                  </a:moveTo>
                  <a:lnTo>
                    <a:pt x="343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1"/>
            <p:cNvSpPr/>
            <p:nvPr/>
          </p:nvSpPr>
          <p:spPr>
            <a:xfrm>
              <a:off x="6792222" y="4437443"/>
              <a:ext cx="39566" cy="40882"/>
            </a:xfrm>
            <a:custGeom>
              <a:avLst/>
              <a:gdLst/>
              <a:ahLst/>
              <a:cxnLst/>
              <a:rect l="l" t="t" r="r" b="b"/>
              <a:pathLst>
                <a:path w="481" h="497" extrusionOk="0">
                  <a:moveTo>
                    <a:pt x="415" y="0"/>
                  </a:moveTo>
                  <a:cubicBezTo>
                    <a:pt x="400" y="0"/>
                    <a:pt x="389" y="6"/>
                    <a:pt x="389" y="17"/>
                  </a:cubicBezTo>
                  <a:lnTo>
                    <a:pt x="24" y="405"/>
                  </a:lnTo>
                  <a:cubicBezTo>
                    <a:pt x="1" y="428"/>
                    <a:pt x="1" y="451"/>
                    <a:pt x="24" y="474"/>
                  </a:cubicBezTo>
                  <a:cubicBezTo>
                    <a:pt x="47" y="497"/>
                    <a:pt x="47" y="497"/>
                    <a:pt x="69" y="497"/>
                  </a:cubicBezTo>
                  <a:cubicBezTo>
                    <a:pt x="69" y="497"/>
                    <a:pt x="92" y="497"/>
                    <a:pt x="115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6" y="6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1"/>
            <p:cNvSpPr/>
            <p:nvPr/>
          </p:nvSpPr>
          <p:spPr>
            <a:xfrm>
              <a:off x="6820436" y="4463271"/>
              <a:ext cx="28214" cy="31998"/>
            </a:xfrm>
            <a:custGeom>
              <a:avLst/>
              <a:gdLst/>
              <a:ahLst/>
              <a:cxnLst/>
              <a:rect l="l" t="t" r="r" b="b"/>
              <a:pathLst>
                <a:path w="343" h="389" extrusionOk="0">
                  <a:moveTo>
                    <a:pt x="0" y="388"/>
                  </a:moveTo>
                  <a:lnTo>
                    <a:pt x="343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6814760" y="4459981"/>
              <a:ext cx="39566" cy="40882"/>
            </a:xfrm>
            <a:custGeom>
              <a:avLst/>
              <a:gdLst/>
              <a:ahLst/>
              <a:cxnLst/>
              <a:rect l="l" t="t" r="r" b="b"/>
              <a:pathLst>
                <a:path w="481" h="497" extrusionOk="0">
                  <a:moveTo>
                    <a:pt x="415" y="0"/>
                  </a:moveTo>
                  <a:cubicBezTo>
                    <a:pt x="400" y="0"/>
                    <a:pt x="389" y="6"/>
                    <a:pt x="389" y="17"/>
                  </a:cubicBezTo>
                  <a:lnTo>
                    <a:pt x="24" y="405"/>
                  </a:lnTo>
                  <a:cubicBezTo>
                    <a:pt x="1" y="428"/>
                    <a:pt x="1" y="451"/>
                    <a:pt x="24" y="474"/>
                  </a:cubicBezTo>
                  <a:cubicBezTo>
                    <a:pt x="47" y="497"/>
                    <a:pt x="47" y="497"/>
                    <a:pt x="69" y="497"/>
                  </a:cubicBezTo>
                  <a:cubicBezTo>
                    <a:pt x="69" y="497"/>
                    <a:pt x="92" y="474"/>
                    <a:pt x="115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6" y="6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6749038" y="4346470"/>
              <a:ext cx="33890" cy="66217"/>
            </a:xfrm>
            <a:custGeom>
              <a:avLst/>
              <a:gdLst/>
              <a:ahLst/>
              <a:cxnLst/>
              <a:rect l="l" t="t" r="r" b="b"/>
              <a:pathLst>
                <a:path w="412" h="805" extrusionOk="0">
                  <a:moveTo>
                    <a:pt x="198" y="0"/>
                  </a:moveTo>
                  <a:cubicBezTo>
                    <a:pt x="185" y="0"/>
                    <a:pt x="173" y="2"/>
                    <a:pt x="161" y="5"/>
                  </a:cubicBezTo>
                  <a:cubicBezTo>
                    <a:pt x="69" y="28"/>
                    <a:pt x="1" y="119"/>
                    <a:pt x="24" y="210"/>
                  </a:cubicBezTo>
                  <a:cubicBezTo>
                    <a:pt x="46" y="322"/>
                    <a:pt x="265" y="805"/>
                    <a:pt x="317" y="805"/>
                  </a:cubicBezTo>
                  <a:cubicBezTo>
                    <a:pt x="318" y="805"/>
                    <a:pt x="320" y="804"/>
                    <a:pt x="321" y="804"/>
                  </a:cubicBezTo>
                  <a:cubicBezTo>
                    <a:pt x="412" y="758"/>
                    <a:pt x="389" y="256"/>
                    <a:pt x="366" y="142"/>
                  </a:cubicBezTo>
                  <a:cubicBezTo>
                    <a:pt x="366" y="63"/>
                    <a:pt x="280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6745337" y="4342686"/>
              <a:ext cx="43267" cy="73703"/>
            </a:xfrm>
            <a:custGeom>
              <a:avLst/>
              <a:gdLst/>
              <a:ahLst/>
              <a:cxnLst/>
              <a:rect l="l" t="t" r="r" b="b"/>
              <a:pathLst>
                <a:path w="526" h="896" extrusionOk="0">
                  <a:moveTo>
                    <a:pt x="206" y="97"/>
                  </a:moveTo>
                  <a:cubicBezTo>
                    <a:pt x="297" y="97"/>
                    <a:pt x="343" y="142"/>
                    <a:pt x="366" y="211"/>
                  </a:cubicBezTo>
                  <a:cubicBezTo>
                    <a:pt x="388" y="302"/>
                    <a:pt x="388" y="644"/>
                    <a:pt x="343" y="759"/>
                  </a:cubicBezTo>
                  <a:cubicBezTo>
                    <a:pt x="274" y="644"/>
                    <a:pt x="137" y="325"/>
                    <a:pt x="114" y="256"/>
                  </a:cubicBezTo>
                  <a:cubicBezTo>
                    <a:pt x="114" y="211"/>
                    <a:pt x="114" y="188"/>
                    <a:pt x="137" y="165"/>
                  </a:cubicBezTo>
                  <a:cubicBezTo>
                    <a:pt x="160" y="119"/>
                    <a:pt x="183" y="119"/>
                    <a:pt x="206" y="97"/>
                  </a:cubicBezTo>
                  <a:close/>
                  <a:moveTo>
                    <a:pt x="250" y="1"/>
                  </a:moveTo>
                  <a:cubicBezTo>
                    <a:pt x="235" y="1"/>
                    <a:pt x="220" y="2"/>
                    <a:pt x="206" y="5"/>
                  </a:cubicBezTo>
                  <a:cubicBezTo>
                    <a:pt x="137" y="5"/>
                    <a:pt x="92" y="51"/>
                    <a:pt x="46" y="97"/>
                  </a:cubicBezTo>
                  <a:cubicBezTo>
                    <a:pt x="0" y="142"/>
                    <a:pt x="0" y="211"/>
                    <a:pt x="0" y="279"/>
                  </a:cubicBezTo>
                  <a:cubicBezTo>
                    <a:pt x="23" y="348"/>
                    <a:pt x="229" y="850"/>
                    <a:pt x="320" y="895"/>
                  </a:cubicBezTo>
                  <a:lnTo>
                    <a:pt x="388" y="895"/>
                  </a:lnTo>
                  <a:cubicBezTo>
                    <a:pt x="525" y="804"/>
                    <a:pt x="480" y="234"/>
                    <a:pt x="480" y="188"/>
                  </a:cubicBezTo>
                  <a:cubicBezTo>
                    <a:pt x="460" y="68"/>
                    <a:pt x="353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6771576" y="4372215"/>
              <a:ext cx="62104" cy="39319"/>
            </a:xfrm>
            <a:custGeom>
              <a:avLst/>
              <a:gdLst/>
              <a:ahLst/>
              <a:cxnLst/>
              <a:rect l="l" t="t" r="r" b="b"/>
              <a:pathLst>
                <a:path w="755" h="478" extrusionOk="0">
                  <a:moveTo>
                    <a:pt x="557" y="0"/>
                  </a:moveTo>
                  <a:cubicBezTo>
                    <a:pt x="524" y="0"/>
                    <a:pt x="489" y="10"/>
                    <a:pt x="457" y="34"/>
                  </a:cubicBezTo>
                  <a:cubicBezTo>
                    <a:pt x="366" y="80"/>
                    <a:pt x="1" y="400"/>
                    <a:pt x="47" y="468"/>
                  </a:cubicBezTo>
                  <a:cubicBezTo>
                    <a:pt x="50" y="474"/>
                    <a:pt x="62" y="477"/>
                    <a:pt x="82" y="477"/>
                  </a:cubicBezTo>
                  <a:cubicBezTo>
                    <a:pt x="201" y="477"/>
                    <a:pt x="581" y="370"/>
                    <a:pt x="640" y="331"/>
                  </a:cubicBezTo>
                  <a:cubicBezTo>
                    <a:pt x="731" y="285"/>
                    <a:pt x="754" y="171"/>
                    <a:pt x="708" y="80"/>
                  </a:cubicBezTo>
                  <a:cubicBezTo>
                    <a:pt x="679" y="35"/>
                    <a:pt x="620" y="0"/>
                    <a:pt x="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6769766" y="4368103"/>
              <a:ext cx="69508" cy="48285"/>
            </a:xfrm>
            <a:custGeom>
              <a:avLst/>
              <a:gdLst/>
              <a:ahLst/>
              <a:cxnLst/>
              <a:rect l="l" t="t" r="r" b="b"/>
              <a:pathLst>
                <a:path w="845" h="587" extrusionOk="0">
                  <a:moveTo>
                    <a:pt x="616" y="107"/>
                  </a:moveTo>
                  <a:cubicBezTo>
                    <a:pt x="639" y="107"/>
                    <a:pt x="662" y="130"/>
                    <a:pt x="685" y="176"/>
                  </a:cubicBezTo>
                  <a:cubicBezTo>
                    <a:pt x="730" y="221"/>
                    <a:pt x="708" y="313"/>
                    <a:pt x="639" y="335"/>
                  </a:cubicBezTo>
                  <a:cubicBezTo>
                    <a:pt x="571" y="381"/>
                    <a:pt x="251" y="472"/>
                    <a:pt x="137" y="472"/>
                  </a:cubicBezTo>
                  <a:cubicBezTo>
                    <a:pt x="183" y="381"/>
                    <a:pt x="411" y="176"/>
                    <a:pt x="502" y="130"/>
                  </a:cubicBezTo>
                  <a:cubicBezTo>
                    <a:pt x="548" y="107"/>
                    <a:pt x="571" y="107"/>
                    <a:pt x="616" y="107"/>
                  </a:cubicBezTo>
                  <a:close/>
                  <a:moveTo>
                    <a:pt x="590" y="0"/>
                  </a:moveTo>
                  <a:cubicBezTo>
                    <a:pt x="545" y="0"/>
                    <a:pt x="499" y="13"/>
                    <a:pt x="457" y="39"/>
                  </a:cubicBezTo>
                  <a:cubicBezTo>
                    <a:pt x="388" y="61"/>
                    <a:pt x="46" y="335"/>
                    <a:pt x="23" y="472"/>
                  </a:cubicBezTo>
                  <a:cubicBezTo>
                    <a:pt x="0" y="518"/>
                    <a:pt x="23" y="541"/>
                    <a:pt x="23" y="564"/>
                  </a:cubicBezTo>
                  <a:cubicBezTo>
                    <a:pt x="46" y="586"/>
                    <a:pt x="69" y="586"/>
                    <a:pt x="114" y="586"/>
                  </a:cubicBezTo>
                  <a:cubicBezTo>
                    <a:pt x="297" y="586"/>
                    <a:pt x="685" y="450"/>
                    <a:pt x="685" y="427"/>
                  </a:cubicBezTo>
                  <a:cubicBezTo>
                    <a:pt x="799" y="358"/>
                    <a:pt x="845" y="221"/>
                    <a:pt x="776" y="107"/>
                  </a:cubicBezTo>
                  <a:cubicBezTo>
                    <a:pt x="733" y="36"/>
                    <a:pt x="66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1"/>
            <p:cNvSpPr/>
            <p:nvPr/>
          </p:nvSpPr>
          <p:spPr>
            <a:xfrm>
              <a:off x="6482448" y="3214725"/>
              <a:ext cx="167229" cy="764254"/>
            </a:xfrm>
            <a:custGeom>
              <a:avLst/>
              <a:gdLst/>
              <a:ahLst/>
              <a:cxnLst/>
              <a:rect l="l" t="t" r="r" b="b"/>
              <a:pathLst>
                <a:path w="2033" h="9291" extrusionOk="0">
                  <a:moveTo>
                    <a:pt x="1964" y="0"/>
                  </a:moveTo>
                  <a:cubicBezTo>
                    <a:pt x="1941" y="0"/>
                    <a:pt x="1918" y="23"/>
                    <a:pt x="1918" y="69"/>
                  </a:cubicBezTo>
                  <a:lnTo>
                    <a:pt x="1827" y="2922"/>
                  </a:lnTo>
                  <a:cubicBezTo>
                    <a:pt x="1804" y="3675"/>
                    <a:pt x="1667" y="4428"/>
                    <a:pt x="1416" y="5136"/>
                  </a:cubicBezTo>
                  <a:lnTo>
                    <a:pt x="1" y="9222"/>
                  </a:lnTo>
                  <a:cubicBezTo>
                    <a:pt x="1" y="9267"/>
                    <a:pt x="24" y="9290"/>
                    <a:pt x="46" y="9290"/>
                  </a:cubicBezTo>
                  <a:lnTo>
                    <a:pt x="69" y="9290"/>
                  </a:lnTo>
                  <a:cubicBezTo>
                    <a:pt x="92" y="9290"/>
                    <a:pt x="92" y="9290"/>
                    <a:pt x="115" y="9267"/>
                  </a:cubicBezTo>
                  <a:lnTo>
                    <a:pt x="1507" y="5182"/>
                  </a:lnTo>
                  <a:cubicBezTo>
                    <a:pt x="1758" y="4451"/>
                    <a:pt x="1895" y="3698"/>
                    <a:pt x="1918" y="2922"/>
                  </a:cubicBezTo>
                  <a:lnTo>
                    <a:pt x="2032" y="69"/>
                  </a:lnTo>
                  <a:cubicBezTo>
                    <a:pt x="2032" y="46"/>
                    <a:pt x="2009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1"/>
            <p:cNvSpPr/>
            <p:nvPr/>
          </p:nvSpPr>
          <p:spPr>
            <a:xfrm>
              <a:off x="6865512" y="2353105"/>
              <a:ext cx="120178" cy="122235"/>
            </a:xfrm>
            <a:custGeom>
              <a:avLst/>
              <a:gdLst/>
              <a:ahLst/>
              <a:cxnLst/>
              <a:rect l="l" t="t" r="r" b="b"/>
              <a:pathLst>
                <a:path w="1461" h="1486" extrusionOk="0">
                  <a:moveTo>
                    <a:pt x="961" y="1"/>
                  </a:moveTo>
                  <a:cubicBezTo>
                    <a:pt x="735" y="1"/>
                    <a:pt x="528" y="95"/>
                    <a:pt x="365" y="204"/>
                  </a:cubicBezTo>
                  <a:cubicBezTo>
                    <a:pt x="69" y="409"/>
                    <a:pt x="0" y="820"/>
                    <a:pt x="206" y="1117"/>
                  </a:cubicBezTo>
                  <a:lnTo>
                    <a:pt x="477" y="1371"/>
                  </a:lnTo>
                  <a:lnTo>
                    <a:pt x="477" y="1371"/>
                  </a:lnTo>
                  <a:cubicBezTo>
                    <a:pt x="477" y="1357"/>
                    <a:pt x="478" y="1340"/>
                    <a:pt x="479" y="1322"/>
                  </a:cubicBezTo>
                  <a:cubicBezTo>
                    <a:pt x="525" y="1094"/>
                    <a:pt x="1004" y="660"/>
                    <a:pt x="1233" y="387"/>
                  </a:cubicBezTo>
                  <a:cubicBezTo>
                    <a:pt x="1461" y="113"/>
                    <a:pt x="1141" y="21"/>
                    <a:pt x="1141" y="21"/>
                  </a:cubicBezTo>
                  <a:cubicBezTo>
                    <a:pt x="1080" y="7"/>
                    <a:pt x="1020" y="1"/>
                    <a:pt x="961" y="1"/>
                  </a:cubicBezTo>
                  <a:close/>
                  <a:moveTo>
                    <a:pt x="477" y="1371"/>
                  </a:moveTo>
                  <a:cubicBezTo>
                    <a:pt x="475" y="1462"/>
                    <a:pt x="497" y="1485"/>
                    <a:pt x="520" y="1485"/>
                  </a:cubicBezTo>
                  <a:cubicBezTo>
                    <a:pt x="545" y="1485"/>
                    <a:pt x="571" y="1459"/>
                    <a:pt x="571" y="1459"/>
                  </a:cubicBezTo>
                  <a:lnTo>
                    <a:pt x="477" y="137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6195212" y="1778390"/>
              <a:ext cx="593406" cy="599081"/>
            </a:xfrm>
            <a:custGeom>
              <a:avLst/>
              <a:gdLst/>
              <a:ahLst/>
              <a:cxnLst/>
              <a:rect l="l" t="t" r="r" b="b"/>
              <a:pathLst>
                <a:path w="7214" h="7283" extrusionOk="0">
                  <a:moveTo>
                    <a:pt x="4109" y="115"/>
                  </a:moveTo>
                  <a:cubicBezTo>
                    <a:pt x="4520" y="115"/>
                    <a:pt x="4885" y="229"/>
                    <a:pt x="5182" y="435"/>
                  </a:cubicBezTo>
                  <a:cubicBezTo>
                    <a:pt x="5205" y="457"/>
                    <a:pt x="5228" y="457"/>
                    <a:pt x="5250" y="457"/>
                  </a:cubicBezTo>
                  <a:cubicBezTo>
                    <a:pt x="5355" y="410"/>
                    <a:pt x="5464" y="386"/>
                    <a:pt x="5569" y="386"/>
                  </a:cubicBezTo>
                  <a:cubicBezTo>
                    <a:pt x="5718" y="386"/>
                    <a:pt x="5861" y="433"/>
                    <a:pt x="5981" y="526"/>
                  </a:cubicBezTo>
                  <a:cubicBezTo>
                    <a:pt x="6460" y="845"/>
                    <a:pt x="6574" y="1393"/>
                    <a:pt x="6574" y="1804"/>
                  </a:cubicBezTo>
                  <a:cubicBezTo>
                    <a:pt x="6574" y="1895"/>
                    <a:pt x="6529" y="1987"/>
                    <a:pt x="6460" y="2032"/>
                  </a:cubicBezTo>
                  <a:cubicBezTo>
                    <a:pt x="6414" y="2067"/>
                    <a:pt x="6363" y="2084"/>
                    <a:pt x="6312" y="2084"/>
                  </a:cubicBezTo>
                  <a:cubicBezTo>
                    <a:pt x="6260" y="2084"/>
                    <a:pt x="6209" y="2067"/>
                    <a:pt x="6163" y="2032"/>
                  </a:cubicBezTo>
                  <a:lnTo>
                    <a:pt x="6118" y="2032"/>
                  </a:lnTo>
                  <a:cubicBezTo>
                    <a:pt x="6095" y="2055"/>
                    <a:pt x="6095" y="2078"/>
                    <a:pt x="6095" y="2101"/>
                  </a:cubicBezTo>
                  <a:cubicBezTo>
                    <a:pt x="6141" y="2283"/>
                    <a:pt x="6300" y="2489"/>
                    <a:pt x="6460" y="2672"/>
                  </a:cubicBezTo>
                  <a:cubicBezTo>
                    <a:pt x="6529" y="2763"/>
                    <a:pt x="6597" y="2877"/>
                    <a:pt x="6666" y="2945"/>
                  </a:cubicBezTo>
                  <a:cubicBezTo>
                    <a:pt x="6688" y="3014"/>
                    <a:pt x="6734" y="3082"/>
                    <a:pt x="6780" y="3174"/>
                  </a:cubicBezTo>
                  <a:cubicBezTo>
                    <a:pt x="7008" y="3516"/>
                    <a:pt x="7099" y="3881"/>
                    <a:pt x="7054" y="4246"/>
                  </a:cubicBezTo>
                  <a:cubicBezTo>
                    <a:pt x="6985" y="4794"/>
                    <a:pt x="6643" y="5274"/>
                    <a:pt x="6095" y="5570"/>
                  </a:cubicBezTo>
                  <a:cubicBezTo>
                    <a:pt x="5501" y="5867"/>
                    <a:pt x="4817" y="6255"/>
                    <a:pt x="4200" y="6712"/>
                  </a:cubicBezTo>
                  <a:cubicBezTo>
                    <a:pt x="3823" y="7017"/>
                    <a:pt x="3332" y="7181"/>
                    <a:pt x="2805" y="7181"/>
                  </a:cubicBezTo>
                  <a:cubicBezTo>
                    <a:pt x="2664" y="7181"/>
                    <a:pt x="2520" y="7169"/>
                    <a:pt x="2374" y="7145"/>
                  </a:cubicBezTo>
                  <a:cubicBezTo>
                    <a:pt x="1370" y="6963"/>
                    <a:pt x="594" y="6209"/>
                    <a:pt x="571" y="5342"/>
                  </a:cubicBezTo>
                  <a:cubicBezTo>
                    <a:pt x="548" y="5205"/>
                    <a:pt x="571" y="5068"/>
                    <a:pt x="594" y="4954"/>
                  </a:cubicBezTo>
                  <a:cubicBezTo>
                    <a:pt x="617" y="4908"/>
                    <a:pt x="617" y="4863"/>
                    <a:pt x="640" y="4817"/>
                  </a:cubicBezTo>
                  <a:cubicBezTo>
                    <a:pt x="662" y="4749"/>
                    <a:pt x="708" y="4657"/>
                    <a:pt x="685" y="4566"/>
                  </a:cubicBezTo>
                  <a:cubicBezTo>
                    <a:pt x="685" y="4429"/>
                    <a:pt x="594" y="4292"/>
                    <a:pt x="503" y="4201"/>
                  </a:cubicBezTo>
                  <a:cubicBezTo>
                    <a:pt x="480" y="4178"/>
                    <a:pt x="480" y="4155"/>
                    <a:pt x="457" y="4132"/>
                  </a:cubicBezTo>
                  <a:cubicBezTo>
                    <a:pt x="160" y="3721"/>
                    <a:pt x="115" y="3128"/>
                    <a:pt x="343" y="2672"/>
                  </a:cubicBezTo>
                  <a:cubicBezTo>
                    <a:pt x="480" y="2420"/>
                    <a:pt x="708" y="2215"/>
                    <a:pt x="982" y="2101"/>
                  </a:cubicBezTo>
                  <a:cubicBezTo>
                    <a:pt x="1005" y="2078"/>
                    <a:pt x="1050" y="2078"/>
                    <a:pt x="1096" y="2055"/>
                  </a:cubicBezTo>
                  <a:cubicBezTo>
                    <a:pt x="1187" y="2010"/>
                    <a:pt x="1302" y="1987"/>
                    <a:pt x="1416" y="1987"/>
                  </a:cubicBezTo>
                  <a:lnTo>
                    <a:pt x="1507" y="1987"/>
                  </a:lnTo>
                  <a:cubicBezTo>
                    <a:pt x="1621" y="1964"/>
                    <a:pt x="1735" y="1964"/>
                    <a:pt x="1849" y="1850"/>
                  </a:cubicBezTo>
                  <a:cubicBezTo>
                    <a:pt x="1918" y="1759"/>
                    <a:pt x="1941" y="1667"/>
                    <a:pt x="1986" y="1576"/>
                  </a:cubicBezTo>
                  <a:lnTo>
                    <a:pt x="1986" y="1553"/>
                  </a:lnTo>
                  <a:cubicBezTo>
                    <a:pt x="2123" y="1074"/>
                    <a:pt x="2374" y="731"/>
                    <a:pt x="2740" y="503"/>
                  </a:cubicBezTo>
                  <a:cubicBezTo>
                    <a:pt x="3196" y="252"/>
                    <a:pt x="3675" y="115"/>
                    <a:pt x="4109" y="115"/>
                  </a:cubicBezTo>
                  <a:close/>
                  <a:moveTo>
                    <a:pt x="4097" y="0"/>
                  </a:moveTo>
                  <a:cubicBezTo>
                    <a:pt x="3643" y="0"/>
                    <a:pt x="3159" y="137"/>
                    <a:pt x="2694" y="412"/>
                  </a:cubicBezTo>
                  <a:cubicBezTo>
                    <a:pt x="2306" y="640"/>
                    <a:pt x="2032" y="1028"/>
                    <a:pt x="1872" y="1530"/>
                  </a:cubicBezTo>
                  <a:lnTo>
                    <a:pt x="1872" y="1553"/>
                  </a:lnTo>
                  <a:cubicBezTo>
                    <a:pt x="1849" y="1622"/>
                    <a:pt x="1827" y="1713"/>
                    <a:pt x="1781" y="1781"/>
                  </a:cubicBezTo>
                  <a:cubicBezTo>
                    <a:pt x="1690" y="1850"/>
                    <a:pt x="1598" y="1873"/>
                    <a:pt x="1484" y="1873"/>
                  </a:cubicBezTo>
                  <a:lnTo>
                    <a:pt x="1393" y="1873"/>
                  </a:lnTo>
                  <a:cubicBezTo>
                    <a:pt x="1279" y="1895"/>
                    <a:pt x="1165" y="1918"/>
                    <a:pt x="1050" y="1964"/>
                  </a:cubicBezTo>
                  <a:cubicBezTo>
                    <a:pt x="1005" y="1964"/>
                    <a:pt x="982" y="1987"/>
                    <a:pt x="936" y="2010"/>
                  </a:cubicBezTo>
                  <a:cubicBezTo>
                    <a:pt x="640" y="2147"/>
                    <a:pt x="411" y="2352"/>
                    <a:pt x="252" y="2626"/>
                  </a:cubicBezTo>
                  <a:cubicBezTo>
                    <a:pt x="1" y="3128"/>
                    <a:pt x="46" y="3744"/>
                    <a:pt x="366" y="4201"/>
                  </a:cubicBezTo>
                  <a:cubicBezTo>
                    <a:pt x="389" y="4224"/>
                    <a:pt x="411" y="4246"/>
                    <a:pt x="411" y="4269"/>
                  </a:cubicBezTo>
                  <a:cubicBezTo>
                    <a:pt x="503" y="4361"/>
                    <a:pt x="571" y="4452"/>
                    <a:pt x="594" y="4566"/>
                  </a:cubicBezTo>
                  <a:cubicBezTo>
                    <a:pt x="594" y="4634"/>
                    <a:pt x="571" y="4726"/>
                    <a:pt x="526" y="4794"/>
                  </a:cubicBezTo>
                  <a:cubicBezTo>
                    <a:pt x="526" y="4840"/>
                    <a:pt x="503" y="4886"/>
                    <a:pt x="503" y="4931"/>
                  </a:cubicBezTo>
                  <a:cubicBezTo>
                    <a:pt x="457" y="5068"/>
                    <a:pt x="457" y="5205"/>
                    <a:pt x="457" y="5365"/>
                  </a:cubicBezTo>
                  <a:cubicBezTo>
                    <a:pt x="503" y="6278"/>
                    <a:pt x="1302" y="7077"/>
                    <a:pt x="2352" y="7237"/>
                  </a:cubicBezTo>
                  <a:cubicBezTo>
                    <a:pt x="2511" y="7259"/>
                    <a:pt x="2648" y="7282"/>
                    <a:pt x="2808" y="7282"/>
                  </a:cubicBezTo>
                  <a:cubicBezTo>
                    <a:pt x="3356" y="7282"/>
                    <a:pt x="3858" y="7122"/>
                    <a:pt x="4269" y="6803"/>
                  </a:cubicBezTo>
                  <a:cubicBezTo>
                    <a:pt x="4862" y="6346"/>
                    <a:pt x="5547" y="5958"/>
                    <a:pt x="6141" y="5662"/>
                  </a:cubicBezTo>
                  <a:cubicBezTo>
                    <a:pt x="6711" y="5365"/>
                    <a:pt x="7099" y="4863"/>
                    <a:pt x="7168" y="4269"/>
                  </a:cubicBezTo>
                  <a:cubicBezTo>
                    <a:pt x="7213" y="3881"/>
                    <a:pt x="7122" y="3470"/>
                    <a:pt x="6871" y="3128"/>
                  </a:cubicBezTo>
                  <a:cubicBezTo>
                    <a:pt x="6825" y="3037"/>
                    <a:pt x="6780" y="2968"/>
                    <a:pt x="6734" y="2900"/>
                  </a:cubicBezTo>
                  <a:cubicBezTo>
                    <a:pt x="6688" y="2808"/>
                    <a:pt x="6620" y="2717"/>
                    <a:pt x="6529" y="2603"/>
                  </a:cubicBezTo>
                  <a:cubicBezTo>
                    <a:pt x="6437" y="2466"/>
                    <a:pt x="6323" y="2306"/>
                    <a:pt x="6232" y="2169"/>
                  </a:cubicBezTo>
                  <a:lnTo>
                    <a:pt x="6232" y="2169"/>
                  </a:lnTo>
                  <a:cubicBezTo>
                    <a:pt x="6265" y="2178"/>
                    <a:pt x="6299" y="2183"/>
                    <a:pt x="6332" y="2183"/>
                  </a:cubicBezTo>
                  <a:cubicBezTo>
                    <a:pt x="6390" y="2183"/>
                    <a:pt x="6448" y="2167"/>
                    <a:pt x="6506" y="2124"/>
                  </a:cubicBezTo>
                  <a:cubicBezTo>
                    <a:pt x="6620" y="2055"/>
                    <a:pt x="6688" y="1941"/>
                    <a:pt x="6688" y="1804"/>
                  </a:cubicBezTo>
                  <a:cubicBezTo>
                    <a:pt x="6666" y="1370"/>
                    <a:pt x="6551" y="800"/>
                    <a:pt x="6049" y="435"/>
                  </a:cubicBezTo>
                  <a:cubicBezTo>
                    <a:pt x="5907" y="335"/>
                    <a:pt x="5730" y="280"/>
                    <a:pt x="5550" y="280"/>
                  </a:cubicBezTo>
                  <a:cubicBezTo>
                    <a:pt x="5441" y="280"/>
                    <a:pt x="5331" y="300"/>
                    <a:pt x="5228" y="343"/>
                  </a:cubicBezTo>
                  <a:cubicBezTo>
                    <a:pt x="4901" y="115"/>
                    <a:pt x="4511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6384811" y="1868542"/>
              <a:ext cx="368102" cy="516988"/>
            </a:xfrm>
            <a:custGeom>
              <a:avLst/>
              <a:gdLst/>
              <a:ahLst/>
              <a:cxnLst/>
              <a:rect l="l" t="t" r="r" b="b"/>
              <a:pathLst>
                <a:path w="4475" h="6285" extrusionOk="0">
                  <a:moveTo>
                    <a:pt x="2694" y="1"/>
                  </a:moveTo>
                  <a:cubicBezTo>
                    <a:pt x="2586" y="996"/>
                    <a:pt x="1883" y="1765"/>
                    <a:pt x="1072" y="1765"/>
                  </a:cubicBezTo>
                  <a:cubicBezTo>
                    <a:pt x="1027" y="1765"/>
                    <a:pt x="982" y="1763"/>
                    <a:pt x="937" y="1758"/>
                  </a:cubicBezTo>
                  <a:lnTo>
                    <a:pt x="777" y="1735"/>
                  </a:lnTo>
                  <a:lnTo>
                    <a:pt x="663" y="1758"/>
                  </a:lnTo>
                  <a:cubicBezTo>
                    <a:pt x="298" y="1758"/>
                    <a:pt x="1" y="2078"/>
                    <a:pt x="1" y="2443"/>
                  </a:cubicBezTo>
                  <a:lnTo>
                    <a:pt x="1" y="2466"/>
                  </a:lnTo>
                  <a:cubicBezTo>
                    <a:pt x="23" y="2818"/>
                    <a:pt x="320" y="3106"/>
                    <a:pt x="669" y="3106"/>
                  </a:cubicBezTo>
                  <a:cubicBezTo>
                    <a:pt x="682" y="3106"/>
                    <a:pt x="695" y="3106"/>
                    <a:pt x="708" y="3105"/>
                  </a:cubicBezTo>
                  <a:lnTo>
                    <a:pt x="1028" y="3105"/>
                  </a:lnTo>
                  <a:lnTo>
                    <a:pt x="708" y="5159"/>
                  </a:lnTo>
                  <a:cubicBezTo>
                    <a:pt x="640" y="5775"/>
                    <a:pt x="1211" y="6209"/>
                    <a:pt x="1850" y="6278"/>
                  </a:cubicBezTo>
                  <a:lnTo>
                    <a:pt x="1873" y="6278"/>
                  </a:lnTo>
                  <a:cubicBezTo>
                    <a:pt x="1917" y="6282"/>
                    <a:pt x="1961" y="6285"/>
                    <a:pt x="2005" y="6285"/>
                  </a:cubicBezTo>
                  <a:cubicBezTo>
                    <a:pt x="2589" y="6285"/>
                    <a:pt x="3087" y="5869"/>
                    <a:pt x="3151" y="5296"/>
                  </a:cubicBezTo>
                  <a:lnTo>
                    <a:pt x="3242" y="4497"/>
                  </a:lnTo>
                  <a:lnTo>
                    <a:pt x="3288" y="4497"/>
                  </a:lnTo>
                  <a:cubicBezTo>
                    <a:pt x="4018" y="4315"/>
                    <a:pt x="4475" y="3493"/>
                    <a:pt x="4269" y="2694"/>
                  </a:cubicBezTo>
                  <a:lnTo>
                    <a:pt x="3813" y="982"/>
                  </a:lnTo>
                  <a:cubicBezTo>
                    <a:pt x="3493" y="799"/>
                    <a:pt x="3128" y="685"/>
                    <a:pt x="2945" y="480"/>
                  </a:cubicBezTo>
                  <a:cubicBezTo>
                    <a:pt x="2808" y="320"/>
                    <a:pt x="2740" y="160"/>
                    <a:pt x="2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6379218" y="1862948"/>
              <a:ext cx="368102" cy="527600"/>
            </a:xfrm>
            <a:custGeom>
              <a:avLst/>
              <a:gdLst/>
              <a:ahLst/>
              <a:cxnLst/>
              <a:rect l="l" t="t" r="r" b="b"/>
              <a:pathLst>
                <a:path w="4475" h="6414" extrusionOk="0">
                  <a:moveTo>
                    <a:pt x="2785" y="274"/>
                  </a:moveTo>
                  <a:cubicBezTo>
                    <a:pt x="2831" y="388"/>
                    <a:pt x="2899" y="479"/>
                    <a:pt x="2968" y="571"/>
                  </a:cubicBezTo>
                  <a:cubicBezTo>
                    <a:pt x="3105" y="731"/>
                    <a:pt x="3310" y="822"/>
                    <a:pt x="3538" y="936"/>
                  </a:cubicBezTo>
                  <a:cubicBezTo>
                    <a:pt x="3630" y="982"/>
                    <a:pt x="3744" y="1027"/>
                    <a:pt x="3835" y="1073"/>
                  </a:cubicBezTo>
                  <a:lnTo>
                    <a:pt x="4269" y="2762"/>
                  </a:lnTo>
                  <a:cubicBezTo>
                    <a:pt x="4383" y="3150"/>
                    <a:pt x="4337" y="3538"/>
                    <a:pt x="4155" y="3858"/>
                  </a:cubicBezTo>
                  <a:cubicBezTo>
                    <a:pt x="3972" y="4200"/>
                    <a:pt x="3675" y="4428"/>
                    <a:pt x="3333" y="4520"/>
                  </a:cubicBezTo>
                  <a:lnTo>
                    <a:pt x="3310" y="4520"/>
                  </a:lnTo>
                  <a:cubicBezTo>
                    <a:pt x="3287" y="4520"/>
                    <a:pt x="3264" y="4542"/>
                    <a:pt x="3264" y="4565"/>
                  </a:cubicBezTo>
                  <a:lnTo>
                    <a:pt x="3173" y="5341"/>
                  </a:lnTo>
                  <a:cubicBezTo>
                    <a:pt x="3150" y="5638"/>
                    <a:pt x="2991" y="5889"/>
                    <a:pt x="2762" y="6072"/>
                  </a:cubicBezTo>
                  <a:cubicBezTo>
                    <a:pt x="2562" y="6232"/>
                    <a:pt x="2309" y="6304"/>
                    <a:pt x="2050" y="6304"/>
                  </a:cubicBezTo>
                  <a:cubicBezTo>
                    <a:pt x="2014" y="6304"/>
                    <a:pt x="1977" y="6303"/>
                    <a:pt x="1941" y="6300"/>
                  </a:cubicBezTo>
                  <a:lnTo>
                    <a:pt x="1918" y="6300"/>
                  </a:lnTo>
                  <a:cubicBezTo>
                    <a:pt x="1621" y="6254"/>
                    <a:pt x="1324" y="6140"/>
                    <a:pt x="1119" y="5957"/>
                  </a:cubicBezTo>
                  <a:cubicBezTo>
                    <a:pt x="959" y="5821"/>
                    <a:pt x="776" y="5569"/>
                    <a:pt x="822" y="5227"/>
                  </a:cubicBezTo>
                  <a:lnTo>
                    <a:pt x="1142" y="3173"/>
                  </a:lnTo>
                  <a:cubicBezTo>
                    <a:pt x="1142" y="3150"/>
                    <a:pt x="1142" y="3150"/>
                    <a:pt x="1142" y="3127"/>
                  </a:cubicBezTo>
                  <a:cubicBezTo>
                    <a:pt x="1119" y="3127"/>
                    <a:pt x="1096" y="3104"/>
                    <a:pt x="1096" y="3104"/>
                  </a:cubicBezTo>
                  <a:lnTo>
                    <a:pt x="776" y="3127"/>
                  </a:lnTo>
                  <a:cubicBezTo>
                    <a:pt x="434" y="3127"/>
                    <a:pt x="137" y="2876"/>
                    <a:pt x="137" y="2534"/>
                  </a:cubicBezTo>
                  <a:lnTo>
                    <a:pt x="137" y="2511"/>
                  </a:lnTo>
                  <a:cubicBezTo>
                    <a:pt x="115" y="2169"/>
                    <a:pt x="388" y="1872"/>
                    <a:pt x="731" y="1872"/>
                  </a:cubicBezTo>
                  <a:lnTo>
                    <a:pt x="1005" y="1872"/>
                  </a:lnTo>
                  <a:cubicBezTo>
                    <a:pt x="1053" y="1877"/>
                    <a:pt x="1100" y="1880"/>
                    <a:pt x="1148" y="1880"/>
                  </a:cubicBezTo>
                  <a:cubicBezTo>
                    <a:pt x="1915" y="1880"/>
                    <a:pt x="2613" y="1198"/>
                    <a:pt x="2785" y="274"/>
                  </a:cubicBezTo>
                  <a:close/>
                  <a:moveTo>
                    <a:pt x="2762" y="0"/>
                  </a:moveTo>
                  <a:cubicBezTo>
                    <a:pt x="2739" y="0"/>
                    <a:pt x="2717" y="23"/>
                    <a:pt x="2717" y="46"/>
                  </a:cubicBezTo>
                  <a:cubicBezTo>
                    <a:pt x="2607" y="1051"/>
                    <a:pt x="1912" y="1785"/>
                    <a:pt x="1111" y="1785"/>
                  </a:cubicBezTo>
                  <a:cubicBezTo>
                    <a:pt x="1076" y="1785"/>
                    <a:pt x="1040" y="1783"/>
                    <a:pt x="1005" y="1780"/>
                  </a:cubicBezTo>
                  <a:lnTo>
                    <a:pt x="845" y="1758"/>
                  </a:lnTo>
                  <a:lnTo>
                    <a:pt x="731" y="1758"/>
                  </a:lnTo>
                  <a:cubicBezTo>
                    <a:pt x="320" y="1780"/>
                    <a:pt x="0" y="2123"/>
                    <a:pt x="23" y="2511"/>
                  </a:cubicBezTo>
                  <a:lnTo>
                    <a:pt x="23" y="2534"/>
                  </a:lnTo>
                  <a:cubicBezTo>
                    <a:pt x="45" y="2909"/>
                    <a:pt x="366" y="3220"/>
                    <a:pt x="737" y="3220"/>
                  </a:cubicBezTo>
                  <a:cubicBezTo>
                    <a:pt x="750" y="3220"/>
                    <a:pt x="763" y="3219"/>
                    <a:pt x="776" y="3218"/>
                  </a:cubicBezTo>
                  <a:lnTo>
                    <a:pt x="1028" y="3218"/>
                  </a:lnTo>
                  <a:lnTo>
                    <a:pt x="731" y="5227"/>
                  </a:lnTo>
                  <a:cubicBezTo>
                    <a:pt x="685" y="5524"/>
                    <a:pt x="799" y="5821"/>
                    <a:pt x="1050" y="6026"/>
                  </a:cubicBezTo>
                  <a:cubicBezTo>
                    <a:pt x="1256" y="6231"/>
                    <a:pt x="1575" y="6368"/>
                    <a:pt x="1918" y="6391"/>
                  </a:cubicBezTo>
                  <a:lnTo>
                    <a:pt x="1941" y="6391"/>
                  </a:lnTo>
                  <a:cubicBezTo>
                    <a:pt x="1986" y="6414"/>
                    <a:pt x="2032" y="6414"/>
                    <a:pt x="2078" y="6414"/>
                  </a:cubicBezTo>
                  <a:cubicBezTo>
                    <a:pt x="2351" y="6414"/>
                    <a:pt x="2625" y="6323"/>
                    <a:pt x="2831" y="6163"/>
                  </a:cubicBezTo>
                  <a:cubicBezTo>
                    <a:pt x="3082" y="5957"/>
                    <a:pt x="3242" y="5684"/>
                    <a:pt x="3287" y="5364"/>
                  </a:cubicBezTo>
                  <a:lnTo>
                    <a:pt x="3379" y="4611"/>
                  </a:lnTo>
                  <a:cubicBezTo>
                    <a:pt x="3744" y="4520"/>
                    <a:pt x="4040" y="4268"/>
                    <a:pt x="4246" y="3926"/>
                  </a:cubicBezTo>
                  <a:cubicBezTo>
                    <a:pt x="4429" y="3561"/>
                    <a:pt x="4474" y="3150"/>
                    <a:pt x="4383" y="2739"/>
                  </a:cubicBezTo>
                  <a:lnTo>
                    <a:pt x="3949" y="1027"/>
                  </a:lnTo>
                  <a:cubicBezTo>
                    <a:pt x="3926" y="1027"/>
                    <a:pt x="3926" y="1004"/>
                    <a:pt x="3904" y="1004"/>
                  </a:cubicBezTo>
                  <a:cubicBezTo>
                    <a:pt x="3812" y="936"/>
                    <a:pt x="3698" y="890"/>
                    <a:pt x="3584" y="822"/>
                  </a:cubicBezTo>
                  <a:cubicBezTo>
                    <a:pt x="3356" y="731"/>
                    <a:pt x="3150" y="639"/>
                    <a:pt x="3059" y="502"/>
                  </a:cubicBezTo>
                  <a:cubicBezTo>
                    <a:pt x="2945" y="365"/>
                    <a:pt x="2854" y="228"/>
                    <a:pt x="2808" y="46"/>
                  </a:cubicBezTo>
                  <a:cubicBezTo>
                    <a:pt x="2808" y="23"/>
                    <a:pt x="2785" y="0"/>
                    <a:pt x="2762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6433671" y="2050654"/>
              <a:ext cx="18837" cy="31998"/>
            </a:xfrm>
            <a:custGeom>
              <a:avLst/>
              <a:gdLst/>
              <a:ahLst/>
              <a:cxnLst/>
              <a:rect l="l" t="t" r="r" b="b"/>
              <a:pathLst>
                <a:path w="229" h="389" extrusionOk="0">
                  <a:moveTo>
                    <a:pt x="0" y="1"/>
                  </a:moveTo>
                  <a:lnTo>
                    <a:pt x="23" y="389"/>
                  </a:lnTo>
                  <a:lnTo>
                    <a:pt x="229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6625161" y="2179959"/>
              <a:ext cx="28214" cy="11105"/>
            </a:xfrm>
            <a:custGeom>
              <a:avLst/>
              <a:gdLst/>
              <a:ahLst/>
              <a:cxnLst/>
              <a:rect l="l" t="t" r="r" b="b"/>
              <a:pathLst>
                <a:path w="343" h="135" extrusionOk="0">
                  <a:moveTo>
                    <a:pt x="199" y="0"/>
                  </a:moveTo>
                  <a:cubicBezTo>
                    <a:pt x="138" y="0"/>
                    <a:pt x="64" y="20"/>
                    <a:pt x="1" y="95"/>
                  </a:cubicBezTo>
                  <a:cubicBezTo>
                    <a:pt x="1" y="95"/>
                    <a:pt x="1" y="118"/>
                    <a:pt x="23" y="118"/>
                  </a:cubicBezTo>
                  <a:cubicBezTo>
                    <a:pt x="23" y="129"/>
                    <a:pt x="29" y="135"/>
                    <a:pt x="35" y="135"/>
                  </a:cubicBezTo>
                  <a:cubicBezTo>
                    <a:pt x="40" y="135"/>
                    <a:pt x="46" y="129"/>
                    <a:pt x="46" y="118"/>
                  </a:cubicBezTo>
                  <a:cubicBezTo>
                    <a:pt x="98" y="66"/>
                    <a:pt x="155" y="52"/>
                    <a:pt x="201" y="52"/>
                  </a:cubicBezTo>
                  <a:cubicBezTo>
                    <a:pt x="256" y="52"/>
                    <a:pt x="297" y="72"/>
                    <a:pt x="297" y="72"/>
                  </a:cubicBezTo>
                  <a:lnTo>
                    <a:pt x="320" y="72"/>
                  </a:lnTo>
                  <a:cubicBezTo>
                    <a:pt x="343" y="72"/>
                    <a:pt x="343" y="72"/>
                    <a:pt x="343" y="49"/>
                  </a:cubicBezTo>
                  <a:cubicBezTo>
                    <a:pt x="343" y="49"/>
                    <a:pt x="343" y="26"/>
                    <a:pt x="320" y="26"/>
                  </a:cubicBezTo>
                  <a:cubicBezTo>
                    <a:pt x="320" y="26"/>
                    <a:pt x="268" y="0"/>
                    <a:pt x="199" y="0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6583951" y="2095236"/>
              <a:ext cx="85219" cy="51164"/>
            </a:xfrm>
            <a:custGeom>
              <a:avLst/>
              <a:gdLst/>
              <a:ahLst/>
              <a:cxnLst/>
              <a:rect l="l" t="t" r="r" b="b"/>
              <a:pathLst>
                <a:path w="1036" h="622" extrusionOk="0">
                  <a:moveTo>
                    <a:pt x="236" y="1"/>
                  </a:moveTo>
                  <a:cubicBezTo>
                    <a:pt x="39" y="1"/>
                    <a:pt x="1" y="514"/>
                    <a:pt x="410" y="600"/>
                  </a:cubicBezTo>
                  <a:cubicBezTo>
                    <a:pt x="465" y="615"/>
                    <a:pt x="517" y="622"/>
                    <a:pt x="565" y="622"/>
                  </a:cubicBezTo>
                  <a:cubicBezTo>
                    <a:pt x="879" y="622"/>
                    <a:pt x="1036" y="337"/>
                    <a:pt x="798" y="258"/>
                  </a:cubicBezTo>
                  <a:cubicBezTo>
                    <a:pt x="524" y="189"/>
                    <a:pt x="273" y="6"/>
                    <a:pt x="273" y="6"/>
                  </a:cubicBezTo>
                  <a:cubicBezTo>
                    <a:pt x="260" y="3"/>
                    <a:pt x="248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1"/>
            <p:cNvSpPr/>
            <p:nvPr/>
          </p:nvSpPr>
          <p:spPr>
            <a:xfrm>
              <a:off x="6651483" y="2020631"/>
              <a:ext cx="39484" cy="77240"/>
            </a:xfrm>
            <a:custGeom>
              <a:avLst/>
              <a:gdLst/>
              <a:ahLst/>
              <a:cxnLst/>
              <a:rect l="l" t="t" r="r" b="b"/>
              <a:pathLst>
                <a:path w="480" h="939" extrusionOk="0">
                  <a:moveTo>
                    <a:pt x="205" y="0"/>
                  </a:moveTo>
                  <a:lnTo>
                    <a:pt x="0" y="936"/>
                  </a:lnTo>
                  <a:lnTo>
                    <a:pt x="137" y="936"/>
                  </a:lnTo>
                  <a:cubicBezTo>
                    <a:pt x="149" y="938"/>
                    <a:pt x="160" y="938"/>
                    <a:pt x="172" y="938"/>
                  </a:cubicBezTo>
                  <a:cubicBezTo>
                    <a:pt x="340" y="938"/>
                    <a:pt x="479" y="788"/>
                    <a:pt x="479" y="617"/>
                  </a:cubicBezTo>
                  <a:cubicBezTo>
                    <a:pt x="479" y="571"/>
                    <a:pt x="434" y="525"/>
                    <a:pt x="388" y="525"/>
                  </a:cubicBezTo>
                  <a:cubicBezTo>
                    <a:pt x="274" y="503"/>
                    <a:pt x="183" y="411"/>
                    <a:pt x="183" y="297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1"/>
            <p:cNvSpPr/>
            <p:nvPr/>
          </p:nvSpPr>
          <p:spPr>
            <a:xfrm>
              <a:off x="6420510" y="2095730"/>
              <a:ext cx="35782" cy="35782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229" y="0"/>
                  </a:moveTo>
                  <a:cubicBezTo>
                    <a:pt x="115" y="0"/>
                    <a:pt x="23" y="69"/>
                    <a:pt x="1" y="206"/>
                  </a:cubicBezTo>
                  <a:cubicBezTo>
                    <a:pt x="1" y="320"/>
                    <a:pt x="92" y="411"/>
                    <a:pt x="206" y="434"/>
                  </a:cubicBezTo>
                  <a:cubicBezTo>
                    <a:pt x="320" y="434"/>
                    <a:pt x="434" y="343"/>
                    <a:pt x="434" y="229"/>
                  </a:cubicBezTo>
                  <a:cubicBezTo>
                    <a:pt x="434" y="115"/>
                    <a:pt x="366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6142651" y="2302272"/>
              <a:ext cx="722961" cy="762363"/>
            </a:xfrm>
            <a:custGeom>
              <a:avLst/>
              <a:gdLst/>
              <a:ahLst/>
              <a:cxnLst/>
              <a:rect l="l" t="t" r="r" b="b"/>
              <a:pathLst>
                <a:path w="8789" h="9268" extrusionOk="0">
                  <a:moveTo>
                    <a:pt x="3881" y="0"/>
                  </a:moveTo>
                  <a:lnTo>
                    <a:pt x="2420" y="23"/>
                  </a:lnTo>
                  <a:cubicBezTo>
                    <a:pt x="1507" y="92"/>
                    <a:pt x="731" y="753"/>
                    <a:pt x="525" y="1666"/>
                  </a:cubicBezTo>
                  <a:lnTo>
                    <a:pt x="23" y="3492"/>
                  </a:lnTo>
                  <a:cubicBezTo>
                    <a:pt x="0" y="3538"/>
                    <a:pt x="23" y="3584"/>
                    <a:pt x="69" y="3584"/>
                  </a:cubicBezTo>
                  <a:lnTo>
                    <a:pt x="251" y="3607"/>
                  </a:lnTo>
                  <a:lnTo>
                    <a:pt x="1575" y="3835"/>
                  </a:lnTo>
                  <a:lnTo>
                    <a:pt x="1256" y="8879"/>
                  </a:lnTo>
                  <a:lnTo>
                    <a:pt x="8400" y="9267"/>
                  </a:lnTo>
                  <a:cubicBezTo>
                    <a:pt x="8628" y="9267"/>
                    <a:pt x="8788" y="9016"/>
                    <a:pt x="8697" y="8788"/>
                  </a:cubicBezTo>
                  <a:lnTo>
                    <a:pt x="7807" y="2032"/>
                  </a:lnTo>
                  <a:cubicBezTo>
                    <a:pt x="7852" y="1187"/>
                    <a:pt x="7305" y="388"/>
                    <a:pt x="6506" y="160"/>
                  </a:cubicBezTo>
                  <a:cubicBezTo>
                    <a:pt x="6414" y="137"/>
                    <a:pt x="6323" y="114"/>
                    <a:pt x="6255" y="114"/>
                  </a:cubicBezTo>
                  <a:lnTo>
                    <a:pt x="4292" y="23"/>
                  </a:lnTo>
                  <a:lnTo>
                    <a:pt x="42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6497501" y="2322918"/>
              <a:ext cx="1051498" cy="779225"/>
            </a:xfrm>
            <a:custGeom>
              <a:avLst/>
              <a:gdLst/>
              <a:ahLst/>
              <a:cxnLst/>
              <a:rect l="l" t="t" r="r" b="b"/>
              <a:pathLst>
                <a:path w="12783" h="9473" extrusionOk="0">
                  <a:moveTo>
                    <a:pt x="7852" y="0"/>
                  </a:moveTo>
                  <a:cubicBezTo>
                    <a:pt x="7647" y="0"/>
                    <a:pt x="7464" y="160"/>
                    <a:pt x="7419" y="365"/>
                  </a:cubicBezTo>
                  <a:lnTo>
                    <a:pt x="7259" y="845"/>
                  </a:lnTo>
                  <a:cubicBezTo>
                    <a:pt x="7190" y="1073"/>
                    <a:pt x="7031" y="1210"/>
                    <a:pt x="6825" y="1210"/>
                  </a:cubicBezTo>
                  <a:lnTo>
                    <a:pt x="480" y="1210"/>
                  </a:lnTo>
                  <a:cubicBezTo>
                    <a:pt x="229" y="1210"/>
                    <a:pt x="0" y="1461"/>
                    <a:pt x="0" y="1758"/>
                  </a:cubicBezTo>
                  <a:lnTo>
                    <a:pt x="0" y="8948"/>
                  </a:lnTo>
                  <a:cubicBezTo>
                    <a:pt x="0" y="9222"/>
                    <a:pt x="229" y="9473"/>
                    <a:pt x="480" y="9473"/>
                  </a:cubicBezTo>
                  <a:lnTo>
                    <a:pt x="12280" y="9473"/>
                  </a:lnTo>
                  <a:cubicBezTo>
                    <a:pt x="12554" y="9473"/>
                    <a:pt x="12783" y="9222"/>
                    <a:pt x="12783" y="8948"/>
                  </a:cubicBezTo>
                  <a:lnTo>
                    <a:pt x="12783" y="2328"/>
                  </a:lnTo>
                  <a:lnTo>
                    <a:pt x="12783" y="1210"/>
                  </a:lnTo>
                  <a:lnTo>
                    <a:pt x="12783" y="548"/>
                  </a:lnTo>
                  <a:cubicBezTo>
                    <a:pt x="12783" y="251"/>
                    <a:pt x="12554" y="0"/>
                    <a:pt x="1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6493717" y="2319134"/>
              <a:ext cx="1059065" cy="786793"/>
            </a:xfrm>
            <a:custGeom>
              <a:avLst/>
              <a:gdLst/>
              <a:ahLst/>
              <a:cxnLst/>
              <a:rect l="l" t="t" r="r" b="b"/>
              <a:pathLst>
                <a:path w="12875" h="9565" extrusionOk="0">
                  <a:moveTo>
                    <a:pt x="12326" y="115"/>
                  </a:moveTo>
                  <a:cubicBezTo>
                    <a:pt x="12577" y="115"/>
                    <a:pt x="12760" y="320"/>
                    <a:pt x="12760" y="594"/>
                  </a:cubicBezTo>
                  <a:lnTo>
                    <a:pt x="12760" y="8971"/>
                  </a:lnTo>
                  <a:cubicBezTo>
                    <a:pt x="12760" y="9245"/>
                    <a:pt x="12577" y="9473"/>
                    <a:pt x="12326" y="9473"/>
                  </a:cubicBezTo>
                  <a:lnTo>
                    <a:pt x="526" y="9473"/>
                  </a:lnTo>
                  <a:cubicBezTo>
                    <a:pt x="297" y="9473"/>
                    <a:pt x="115" y="9245"/>
                    <a:pt x="115" y="8971"/>
                  </a:cubicBezTo>
                  <a:lnTo>
                    <a:pt x="115" y="1804"/>
                  </a:lnTo>
                  <a:cubicBezTo>
                    <a:pt x="115" y="1530"/>
                    <a:pt x="297" y="1325"/>
                    <a:pt x="526" y="1325"/>
                  </a:cubicBezTo>
                  <a:lnTo>
                    <a:pt x="6871" y="1325"/>
                  </a:lnTo>
                  <a:cubicBezTo>
                    <a:pt x="7099" y="1325"/>
                    <a:pt x="7282" y="1165"/>
                    <a:pt x="7350" y="914"/>
                  </a:cubicBezTo>
                  <a:lnTo>
                    <a:pt x="7510" y="434"/>
                  </a:lnTo>
                  <a:cubicBezTo>
                    <a:pt x="7556" y="229"/>
                    <a:pt x="7716" y="115"/>
                    <a:pt x="7898" y="115"/>
                  </a:cubicBezTo>
                  <a:close/>
                  <a:moveTo>
                    <a:pt x="7898" y="1"/>
                  </a:moveTo>
                  <a:cubicBezTo>
                    <a:pt x="7670" y="1"/>
                    <a:pt x="7465" y="160"/>
                    <a:pt x="7396" y="389"/>
                  </a:cubicBezTo>
                  <a:lnTo>
                    <a:pt x="7259" y="891"/>
                  </a:lnTo>
                  <a:cubicBezTo>
                    <a:pt x="7191" y="1073"/>
                    <a:pt x="7031" y="1210"/>
                    <a:pt x="6871" y="1210"/>
                  </a:cubicBezTo>
                  <a:lnTo>
                    <a:pt x="526" y="1210"/>
                  </a:lnTo>
                  <a:cubicBezTo>
                    <a:pt x="229" y="1210"/>
                    <a:pt x="1" y="1484"/>
                    <a:pt x="1" y="1804"/>
                  </a:cubicBezTo>
                  <a:lnTo>
                    <a:pt x="1" y="8971"/>
                  </a:lnTo>
                  <a:cubicBezTo>
                    <a:pt x="1" y="9313"/>
                    <a:pt x="229" y="9564"/>
                    <a:pt x="526" y="9564"/>
                  </a:cubicBezTo>
                  <a:lnTo>
                    <a:pt x="12326" y="9564"/>
                  </a:lnTo>
                  <a:cubicBezTo>
                    <a:pt x="12623" y="9564"/>
                    <a:pt x="12874" y="9313"/>
                    <a:pt x="12874" y="8971"/>
                  </a:cubicBezTo>
                  <a:lnTo>
                    <a:pt x="12874" y="594"/>
                  </a:lnTo>
                  <a:cubicBezTo>
                    <a:pt x="12874" y="275"/>
                    <a:pt x="12623" y="1"/>
                    <a:pt x="12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7308539" y="2409285"/>
              <a:ext cx="176607" cy="125854"/>
            </a:xfrm>
            <a:custGeom>
              <a:avLst/>
              <a:gdLst/>
              <a:ahLst/>
              <a:cxnLst/>
              <a:rect l="l" t="t" r="r" b="b"/>
              <a:pathLst>
                <a:path w="2147" h="1530" extrusionOk="0">
                  <a:moveTo>
                    <a:pt x="47" y="0"/>
                  </a:moveTo>
                  <a:cubicBezTo>
                    <a:pt x="24" y="0"/>
                    <a:pt x="1" y="23"/>
                    <a:pt x="1" y="46"/>
                  </a:cubicBezTo>
                  <a:cubicBezTo>
                    <a:pt x="1" y="92"/>
                    <a:pt x="24" y="114"/>
                    <a:pt x="47" y="114"/>
                  </a:cubicBezTo>
                  <a:lnTo>
                    <a:pt x="1873" y="114"/>
                  </a:lnTo>
                  <a:cubicBezTo>
                    <a:pt x="1964" y="114"/>
                    <a:pt x="2032" y="183"/>
                    <a:pt x="2032" y="274"/>
                  </a:cubicBezTo>
                  <a:lnTo>
                    <a:pt x="2032" y="1484"/>
                  </a:lnTo>
                  <a:cubicBezTo>
                    <a:pt x="2032" y="1507"/>
                    <a:pt x="2055" y="1530"/>
                    <a:pt x="2078" y="1530"/>
                  </a:cubicBezTo>
                  <a:cubicBezTo>
                    <a:pt x="2124" y="1530"/>
                    <a:pt x="2147" y="1507"/>
                    <a:pt x="2147" y="1484"/>
                  </a:cubicBezTo>
                  <a:lnTo>
                    <a:pt x="2147" y="274"/>
                  </a:lnTo>
                  <a:cubicBezTo>
                    <a:pt x="2147" y="114"/>
                    <a:pt x="2032" y="0"/>
                    <a:pt x="1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1"/>
            <p:cNvSpPr/>
            <p:nvPr/>
          </p:nvSpPr>
          <p:spPr>
            <a:xfrm>
              <a:off x="6963149" y="2337559"/>
              <a:ext cx="71400" cy="115983"/>
            </a:xfrm>
            <a:custGeom>
              <a:avLst/>
              <a:gdLst/>
              <a:ahLst/>
              <a:cxnLst/>
              <a:rect l="l" t="t" r="r" b="b"/>
              <a:pathLst>
                <a:path w="868" h="1410" extrusionOk="0">
                  <a:moveTo>
                    <a:pt x="564" y="1"/>
                  </a:moveTo>
                  <a:cubicBezTo>
                    <a:pt x="441" y="1"/>
                    <a:pt x="314" y="71"/>
                    <a:pt x="274" y="210"/>
                  </a:cubicBezTo>
                  <a:lnTo>
                    <a:pt x="46" y="1055"/>
                  </a:lnTo>
                  <a:cubicBezTo>
                    <a:pt x="0" y="1192"/>
                    <a:pt x="91" y="1352"/>
                    <a:pt x="228" y="1397"/>
                  </a:cubicBezTo>
                  <a:cubicBezTo>
                    <a:pt x="257" y="1405"/>
                    <a:pt x="284" y="1409"/>
                    <a:pt x="311" y="1409"/>
                  </a:cubicBezTo>
                  <a:cubicBezTo>
                    <a:pt x="434" y="1409"/>
                    <a:pt x="533" y="1327"/>
                    <a:pt x="571" y="1215"/>
                  </a:cubicBezTo>
                  <a:lnTo>
                    <a:pt x="822" y="370"/>
                  </a:lnTo>
                  <a:cubicBezTo>
                    <a:pt x="867" y="210"/>
                    <a:pt x="776" y="51"/>
                    <a:pt x="616" y="5"/>
                  </a:cubicBezTo>
                  <a:cubicBezTo>
                    <a:pt x="599" y="2"/>
                    <a:pt x="582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6916181" y="2323822"/>
              <a:ext cx="73291" cy="122152"/>
            </a:xfrm>
            <a:custGeom>
              <a:avLst/>
              <a:gdLst/>
              <a:ahLst/>
              <a:cxnLst/>
              <a:rect l="l" t="t" r="r" b="b"/>
              <a:pathLst>
                <a:path w="891" h="1485" extrusionOk="0">
                  <a:moveTo>
                    <a:pt x="567" y="0"/>
                  </a:moveTo>
                  <a:cubicBezTo>
                    <a:pt x="450" y="0"/>
                    <a:pt x="335" y="86"/>
                    <a:pt x="297" y="218"/>
                  </a:cubicBezTo>
                  <a:lnTo>
                    <a:pt x="46" y="1131"/>
                  </a:lnTo>
                  <a:cubicBezTo>
                    <a:pt x="0" y="1268"/>
                    <a:pt x="92" y="1427"/>
                    <a:pt x="252" y="1473"/>
                  </a:cubicBezTo>
                  <a:cubicBezTo>
                    <a:pt x="276" y="1481"/>
                    <a:pt x="301" y="1485"/>
                    <a:pt x="326" y="1485"/>
                  </a:cubicBezTo>
                  <a:cubicBezTo>
                    <a:pt x="441" y="1485"/>
                    <a:pt x="556" y="1403"/>
                    <a:pt x="594" y="1290"/>
                  </a:cubicBezTo>
                  <a:lnTo>
                    <a:pt x="845" y="354"/>
                  </a:lnTo>
                  <a:cubicBezTo>
                    <a:pt x="891" y="218"/>
                    <a:pt x="799" y="58"/>
                    <a:pt x="640" y="12"/>
                  </a:cubicBezTo>
                  <a:cubicBezTo>
                    <a:pt x="616" y="4"/>
                    <a:pt x="591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7010035" y="2365114"/>
              <a:ext cx="63914" cy="92128"/>
            </a:xfrm>
            <a:custGeom>
              <a:avLst/>
              <a:gdLst/>
              <a:ahLst/>
              <a:cxnLst/>
              <a:rect l="l" t="t" r="r" b="b"/>
              <a:pathLst>
                <a:path w="777" h="1120" extrusionOk="0">
                  <a:moveTo>
                    <a:pt x="452" y="0"/>
                  </a:moveTo>
                  <a:cubicBezTo>
                    <a:pt x="336" y="0"/>
                    <a:pt x="221" y="82"/>
                    <a:pt x="183" y="195"/>
                  </a:cubicBezTo>
                  <a:lnTo>
                    <a:pt x="24" y="766"/>
                  </a:lnTo>
                  <a:cubicBezTo>
                    <a:pt x="1" y="902"/>
                    <a:pt x="69" y="1062"/>
                    <a:pt x="229" y="1108"/>
                  </a:cubicBezTo>
                  <a:cubicBezTo>
                    <a:pt x="253" y="1116"/>
                    <a:pt x="277" y="1120"/>
                    <a:pt x="302" y="1120"/>
                  </a:cubicBezTo>
                  <a:cubicBezTo>
                    <a:pt x="418" y="1120"/>
                    <a:pt x="534" y="1034"/>
                    <a:pt x="571" y="902"/>
                  </a:cubicBezTo>
                  <a:lnTo>
                    <a:pt x="731" y="355"/>
                  </a:lnTo>
                  <a:cubicBezTo>
                    <a:pt x="777" y="218"/>
                    <a:pt x="685" y="58"/>
                    <a:pt x="526" y="12"/>
                  </a:cubicBezTo>
                  <a:cubicBezTo>
                    <a:pt x="501" y="4"/>
                    <a:pt x="476" y="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1"/>
            <p:cNvSpPr/>
            <p:nvPr/>
          </p:nvSpPr>
          <p:spPr>
            <a:xfrm>
              <a:off x="7057002" y="2378275"/>
              <a:ext cx="58238" cy="67698"/>
            </a:xfrm>
            <a:custGeom>
              <a:avLst/>
              <a:gdLst/>
              <a:ahLst/>
              <a:cxnLst/>
              <a:rect l="l" t="t" r="r" b="b"/>
              <a:pathLst>
                <a:path w="708" h="823" extrusionOk="0">
                  <a:moveTo>
                    <a:pt x="396" y="0"/>
                  </a:moveTo>
                  <a:cubicBezTo>
                    <a:pt x="268" y="0"/>
                    <a:pt x="156" y="82"/>
                    <a:pt x="137" y="195"/>
                  </a:cubicBezTo>
                  <a:lnTo>
                    <a:pt x="46" y="469"/>
                  </a:lnTo>
                  <a:cubicBezTo>
                    <a:pt x="0" y="606"/>
                    <a:pt x="92" y="765"/>
                    <a:pt x="251" y="811"/>
                  </a:cubicBezTo>
                  <a:cubicBezTo>
                    <a:pt x="276" y="819"/>
                    <a:pt x="301" y="823"/>
                    <a:pt x="326" y="823"/>
                  </a:cubicBezTo>
                  <a:cubicBezTo>
                    <a:pt x="441" y="823"/>
                    <a:pt x="556" y="741"/>
                    <a:pt x="594" y="628"/>
                  </a:cubicBezTo>
                  <a:lnTo>
                    <a:pt x="662" y="354"/>
                  </a:lnTo>
                  <a:cubicBezTo>
                    <a:pt x="708" y="195"/>
                    <a:pt x="617" y="35"/>
                    <a:pt x="480" y="12"/>
                  </a:cubicBezTo>
                  <a:cubicBezTo>
                    <a:pt x="451" y="4"/>
                    <a:pt x="423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6053075" y="2598883"/>
              <a:ext cx="850049" cy="415071"/>
            </a:xfrm>
            <a:custGeom>
              <a:avLst/>
              <a:gdLst/>
              <a:ahLst/>
              <a:cxnLst/>
              <a:rect l="l" t="t" r="r" b="b"/>
              <a:pathLst>
                <a:path w="10334" h="5046" extrusionOk="0">
                  <a:moveTo>
                    <a:pt x="1340" y="1"/>
                  </a:moveTo>
                  <a:lnTo>
                    <a:pt x="1249" y="69"/>
                  </a:lnTo>
                  <a:lnTo>
                    <a:pt x="633" y="1986"/>
                  </a:lnTo>
                  <a:lnTo>
                    <a:pt x="359" y="2808"/>
                  </a:lnTo>
                  <a:cubicBezTo>
                    <a:pt x="0" y="3927"/>
                    <a:pt x="871" y="5045"/>
                    <a:pt x="2014" y="5045"/>
                  </a:cubicBezTo>
                  <a:cubicBezTo>
                    <a:pt x="2108" y="5045"/>
                    <a:pt x="2203" y="5038"/>
                    <a:pt x="2299" y="5022"/>
                  </a:cubicBezTo>
                  <a:lnTo>
                    <a:pt x="6956" y="4086"/>
                  </a:lnTo>
                  <a:lnTo>
                    <a:pt x="8394" y="4588"/>
                  </a:lnTo>
                  <a:cubicBezTo>
                    <a:pt x="8452" y="4615"/>
                    <a:pt x="8514" y="4627"/>
                    <a:pt x="8574" y="4627"/>
                  </a:cubicBezTo>
                  <a:cubicBezTo>
                    <a:pt x="8770" y="4627"/>
                    <a:pt x="8938" y="4500"/>
                    <a:pt x="8850" y="4360"/>
                  </a:cubicBezTo>
                  <a:lnTo>
                    <a:pt x="8850" y="4360"/>
                  </a:lnTo>
                  <a:cubicBezTo>
                    <a:pt x="8947" y="4433"/>
                    <a:pt x="9057" y="4486"/>
                    <a:pt x="9159" y="4486"/>
                  </a:cubicBezTo>
                  <a:cubicBezTo>
                    <a:pt x="9249" y="4486"/>
                    <a:pt x="9334" y="4445"/>
                    <a:pt x="9398" y="4337"/>
                  </a:cubicBezTo>
                  <a:cubicBezTo>
                    <a:pt x="9489" y="4223"/>
                    <a:pt x="9443" y="4109"/>
                    <a:pt x="9352" y="4018"/>
                  </a:cubicBezTo>
                  <a:lnTo>
                    <a:pt x="9352" y="4018"/>
                  </a:lnTo>
                  <a:cubicBezTo>
                    <a:pt x="9446" y="4085"/>
                    <a:pt x="9548" y="4144"/>
                    <a:pt x="9644" y="4144"/>
                  </a:cubicBezTo>
                  <a:cubicBezTo>
                    <a:pt x="9711" y="4144"/>
                    <a:pt x="9775" y="4116"/>
                    <a:pt x="9832" y="4041"/>
                  </a:cubicBezTo>
                  <a:cubicBezTo>
                    <a:pt x="9991" y="3858"/>
                    <a:pt x="9877" y="3698"/>
                    <a:pt x="9740" y="3561"/>
                  </a:cubicBezTo>
                  <a:lnTo>
                    <a:pt x="9740" y="3561"/>
                  </a:lnTo>
                  <a:cubicBezTo>
                    <a:pt x="9794" y="3594"/>
                    <a:pt x="9853" y="3616"/>
                    <a:pt x="9910" y="3616"/>
                  </a:cubicBezTo>
                  <a:cubicBezTo>
                    <a:pt x="9973" y="3616"/>
                    <a:pt x="10034" y="3588"/>
                    <a:pt x="10083" y="3516"/>
                  </a:cubicBezTo>
                  <a:cubicBezTo>
                    <a:pt x="10334" y="3105"/>
                    <a:pt x="9763" y="2899"/>
                    <a:pt x="9421" y="2717"/>
                  </a:cubicBezTo>
                  <a:cubicBezTo>
                    <a:pt x="9261" y="2648"/>
                    <a:pt x="9124" y="2580"/>
                    <a:pt x="8987" y="2534"/>
                  </a:cubicBezTo>
                  <a:cubicBezTo>
                    <a:pt x="9147" y="2466"/>
                    <a:pt x="9307" y="2374"/>
                    <a:pt x="9421" y="2260"/>
                  </a:cubicBezTo>
                  <a:cubicBezTo>
                    <a:pt x="9466" y="2215"/>
                    <a:pt x="9489" y="2169"/>
                    <a:pt x="9489" y="2123"/>
                  </a:cubicBezTo>
                  <a:cubicBezTo>
                    <a:pt x="9489" y="2078"/>
                    <a:pt x="9443" y="2032"/>
                    <a:pt x="9421" y="2032"/>
                  </a:cubicBezTo>
                  <a:cubicBezTo>
                    <a:pt x="9375" y="2009"/>
                    <a:pt x="9329" y="1986"/>
                    <a:pt x="9284" y="1986"/>
                  </a:cubicBezTo>
                  <a:cubicBezTo>
                    <a:pt x="9154" y="1971"/>
                    <a:pt x="8941" y="1966"/>
                    <a:pt x="8715" y="1966"/>
                  </a:cubicBezTo>
                  <a:cubicBezTo>
                    <a:pt x="8262" y="1966"/>
                    <a:pt x="7754" y="1986"/>
                    <a:pt x="7754" y="1986"/>
                  </a:cubicBezTo>
                  <a:cubicBezTo>
                    <a:pt x="7549" y="2009"/>
                    <a:pt x="7366" y="2055"/>
                    <a:pt x="7184" y="2123"/>
                  </a:cubicBezTo>
                  <a:lnTo>
                    <a:pt x="3806" y="2055"/>
                  </a:lnTo>
                  <a:lnTo>
                    <a:pt x="4102" y="457"/>
                  </a:lnTo>
                  <a:cubicBezTo>
                    <a:pt x="4102" y="457"/>
                    <a:pt x="1340" y="1"/>
                    <a:pt x="13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6814760" y="2871146"/>
              <a:ext cx="43267" cy="24430"/>
            </a:xfrm>
            <a:custGeom>
              <a:avLst/>
              <a:gdLst/>
              <a:ahLst/>
              <a:cxnLst/>
              <a:rect l="l" t="t" r="r" b="b"/>
              <a:pathLst>
                <a:path w="526" h="297" extrusionOk="0">
                  <a:moveTo>
                    <a:pt x="1" y="0"/>
                  </a:moveTo>
                  <a:lnTo>
                    <a:pt x="526" y="297"/>
                  </a:lnTo>
                  <a:cubicBezTo>
                    <a:pt x="480" y="2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6427995" y="2045472"/>
              <a:ext cx="30189" cy="42856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69" y="1"/>
                  </a:moveTo>
                  <a:cubicBezTo>
                    <a:pt x="52" y="1"/>
                    <a:pt x="35" y="7"/>
                    <a:pt x="24" y="18"/>
                  </a:cubicBezTo>
                  <a:cubicBezTo>
                    <a:pt x="1" y="41"/>
                    <a:pt x="1" y="64"/>
                    <a:pt x="24" y="86"/>
                  </a:cubicBezTo>
                  <a:lnTo>
                    <a:pt x="229" y="315"/>
                  </a:lnTo>
                  <a:lnTo>
                    <a:pt x="47" y="406"/>
                  </a:lnTo>
                  <a:cubicBezTo>
                    <a:pt x="24" y="429"/>
                    <a:pt x="24" y="474"/>
                    <a:pt x="47" y="497"/>
                  </a:cubicBezTo>
                  <a:cubicBezTo>
                    <a:pt x="47" y="497"/>
                    <a:pt x="69" y="520"/>
                    <a:pt x="92" y="520"/>
                  </a:cubicBezTo>
                  <a:cubicBezTo>
                    <a:pt x="92" y="520"/>
                    <a:pt x="115" y="520"/>
                    <a:pt x="115" y="497"/>
                  </a:cubicBezTo>
                  <a:lnTo>
                    <a:pt x="343" y="360"/>
                  </a:lnTo>
                  <a:cubicBezTo>
                    <a:pt x="343" y="360"/>
                    <a:pt x="343" y="338"/>
                    <a:pt x="366" y="315"/>
                  </a:cubicBezTo>
                  <a:cubicBezTo>
                    <a:pt x="366" y="315"/>
                    <a:pt x="343" y="292"/>
                    <a:pt x="343" y="292"/>
                  </a:cubicBezTo>
                  <a:lnTo>
                    <a:pt x="115" y="18"/>
                  </a:lnTo>
                  <a:cubicBezTo>
                    <a:pt x="104" y="7"/>
                    <a:pt x="86" y="1"/>
                    <a:pt x="69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6687100" y="2033298"/>
              <a:ext cx="24513" cy="21716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51" y="0"/>
                  </a:moveTo>
                  <a:cubicBezTo>
                    <a:pt x="139" y="0"/>
                    <a:pt x="127" y="2"/>
                    <a:pt x="115" y="6"/>
                  </a:cubicBezTo>
                  <a:cubicBezTo>
                    <a:pt x="46" y="29"/>
                    <a:pt x="1" y="98"/>
                    <a:pt x="24" y="166"/>
                  </a:cubicBezTo>
                  <a:cubicBezTo>
                    <a:pt x="24" y="222"/>
                    <a:pt x="85" y="263"/>
                    <a:pt x="145" y="263"/>
                  </a:cubicBezTo>
                  <a:cubicBezTo>
                    <a:pt x="158" y="263"/>
                    <a:pt x="171" y="261"/>
                    <a:pt x="183" y="257"/>
                  </a:cubicBezTo>
                  <a:cubicBezTo>
                    <a:pt x="252" y="257"/>
                    <a:pt x="297" y="189"/>
                    <a:pt x="275" y="98"/>
                  </a:cubicBezTo>
                  <a:cubicBezTo>
                    <a:pt x="256" y="41"/>
                    <a:pt x="206" y="0"/>
                    <a:pt x="15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6606407" y="2035684"/>
              <a:ext cx="24430" cy="24430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60" y="0"/>
                  </a:moveTo>
                  <a:cubicBezTo>
                    <a:pt x="92" y="0"/>
                    <a:pt x="23" y="69"/>
                    <a:pt x="23" y="137"/>
                  </a:cubicBezTo>
                  <a:cubicBezTo>
                    <a:pt x="0" y="228"/>
                    <a:pt x="69" y="297"/>
                    <a:pt x="137" y="297"/>
                  </a:cubicBezTo>
                  <a:cubicBezTo>
                    <a:pt x="229" y="297"/>
                    <a:pt x="297" y="228"/>
                    <a:pt x="297" y="160"/>
                  </a:cubicBezTo>
                  <a:cubicBezTo>
                    <a:pt x="297" y="69"/>
                    <a:pt x="229" y="0"/>
                    <a:pt x="160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6621378" y="2177162"/>
              <a:ext cx="35782" cy="16287"/>
            </a:xfrm>
            <a:custGeom>
              <a:avLst/>
              <a:gdLst/>
              <a:ahLst/>
              <a:cxnLst/>
              <a:rect l="l" t="t" r="r" b="b"/>
              <a:pathLst>
                <a:path w="435" h="198" extrusionOk="0">
                  <a:moveTo>
                    <a:pt x="265" y="0"/>
                  </a:moveTo>
                  <a:cubicBezTo>
                    <a:pt x="191" y="0"/>
                    <a:pt x="97" y="20"/>
                    <a:pt x="24" y="106"/>
                  </a:cubicBezTo>
                  <a:cubicBezTo>
                    <a:pt x="24" y="106"/>
                    <a:pt x="1" y="129"/>
                    <a:pt x="1" y="152"/>
                  </a:cubicBezTo>
                  <a:cubicBezTo>
                    <a:pt x="1" y="152"/>
                    <a:pt x="24" y="175"/>
                    <a:pt x="24" y="197"/>
                  </a:cubicBezTo>
                  <a:lnTo>
                    <a:pt x="69" y="197"/>
                  </a:lnTo>
                  <a:cubicBezTo>
                    <a:pt x="92" y="197"/>
                    <a:pt x="115" y="197"/>
                    <a:pt x="138" y="175"/>
                  </a:cubicBezTo>
                  <a:cubicBezTo>
                    <a:pt x="169" y="133"/>
                    <a:pt x="209" y="120"/>
                    <a:pt x="246" y="120"/>
                  </a:cubicBezTo>
                  <a:cubicBezTo>
                    <a:pt x="291" y="120"/>
                    <a:pt x="331" y="139"/>
                    <a:pt x="343" y="152"/>
                  </a:cubicBezTo>
                  <a:lnTo>
                    <a:pt x="389" y="152"/>
                  </a:lnTo>
                  <a:cubicBezTo>
                    <a:pt x="412" y="129"/>
                    <a:pt x="412" y="129"/>
                    <a:pt x="435" y="106"/>
                  </a:cubicBezTo>
                  <a:cubicBezTo>
                    <a:pt x="435" y="60"/>
                    <a:pt x="412" y="38"/>
                    <a:pt x="389" y="15"/>
                  </a:cubicBezTo>
                  <a:cubicBezTo>
                    <a:pt x="378" y="15"/>
                    <a:pt x="329" y="0"/>
                    <a:pt x="265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6561331" y="1977776"/>
              <a:ext cx="67698" cy="29777"/>
            </a:xfrm>
            <a:custGeom>
              <a:avLst/>
              <a:gdLst/>
              <a:ahLst/>
              <a:cxnLst/>
              <a:rect l="l" t="t" r="r" b="b"/>
              <a:pathLst>
                <a:path w="823" h="362" extrusionOk="0">
                  <a:moveTo>
                    <a:pt x="507" y="1"/>
                  </a:moveTo>
                  <a:cubicBezTo>
                    <a:pt x="464" y="1"/>
                    <a:pt x="417" y="7"/>
                    <a:pt x="366" y="19"/>
                  </a:cubicBezTo>
                  <a:cubicBezTo>
                    <a:pt x="206" y="42"/>
                    <a:pt x="69" y="133"/>
                    <a:pt x="46" y="225"/>
                  </a:cubicBezTo>
                  <a:cubicBezTo>
                    <a:pt x="0" y="293"/>
                    <a:pt x="46" y="339"/>
                    <a:pt x="92" y="362"/>
                  </a:cubicBezTo>
                  <a:cubicBezTo>
                    <a:pt x="137" y="362"/>
                    <a:pt x="206" y="339"/>
                    <a:pt x="252" y="339"/>
                  </a:cubicBezTo>
                  <a:cubicBezTo>
                    <a:pt x="320" y="316"/>
                    <a:pt x="366" y="316"/>
                    <a:pt x="434" y="293"/>
                  </a:cubicBezTo>
                  <a:cubicBezTo>
                    <a:pt x="480" y="293"/>
                    <a:pt x="548" y="270"/>
                    <a:pt x="594" y="270"/>
                  </a:cubicBezTo>
                  <a:cubicBezTo>
                    <a:pt x="662" y="248"/>
                    <a:pt x="731" y="248"/>
                    <a:pt x="777" y="225"/>
                  </a:cubicBezTo>
                  <a:cubicBezTo>
                    <a:pt x="799" y="202"/>
                    <a:pt x="822" y="133"/>
                    <a:pt x="754" y="88"/>
                  </a:cubicBezTo>
                  <a:cubicBezTo>
                    <a:pt x="704" y="38"/>
                    <a:pt x="619" y="1"/>
                    <a:pt x="50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6677723" y="1976954"/>
              <a:ext cx="47051" cy="22045"/>
            </a:xfrm>
            <a:custGeom>
              <a:avLst/>
              <a:gdLst/>
              <a:ahLst/>
              <a:cxnLst/>
              <a:rect l="l" t="t" r="r" b="b"/>
              <a:pathLst>
                <a:path w="572" h="268" extrusionOk="0">
                  <a:moveTo>
                    <a:pt x="237" y="0"/>
                  </a:moveTo>
                  <a:cubicBezTo>
                    <a:pt x="151" y="0"/>
                    <a:pt x="84" y="38"/>
                    <a:pt x="46" y="75"/>
                  </a:cubicBezTo>
                  <a:cubicBezTo>
                    <a:pt x="1" y="121"/>
                    <a:pt x="1" y="166"/>
                    <a:pt x="46" y="189"/>
                  </a:cubicBezTo>
                  <a:cubicBezTo>
                    <a:pt x="69" y="212"/>
                    <a:pt x="115" y="212"/>
                    <a:pt x="160" y="212"/>
                  </a:cubicBezTo>
                  <a:cubicBezTo>
                    <a:pt x="183" y="212"/>
                    <a:pt x="229" y="235"/>
                    <a:pt x="275" y="235"/>
                  </a:cubicBezTo>
                  <a:cubicBezTo>
                    <a:pt x="297" y="235"/>
                    <a:pt x="343" y="235"/>
                    <a:pt x="389" y="258"/>
                  </a:cubicBezTo>
                  <a:cubicBezTo>
                    <a:pt x="419" y="258"/>
                    <a:pt x="450" y="268"/>
                    <a:pt x="473" y="268"/>
                  </a:cubicBezTo>
                  <a:cubicBezTo>
                    <a:pt x="485" y="268"/>
                    <a:pt x="495" y="265"/>
                    <a:pt x="503" y="258"/>
                  </a:cubicBezTo>
                  <a:cubicBezTo>
                    <a:pt x="548" y="258"/>
                    <a:pt x="571" y="212"/>
                    <a:pt x="526" y="143"/>
                  </a:cubicBezTo>
                  <a:cubicBezTo>
                    <a:pt x="503" y="98"/>
                    <a:pt x="434" y="29"/>
                    <a:pt x="297" y="6"/>
                  </a:cubicBezTo>
                  <a:cubicBezTo>
                    <a:pt x="276" y="2"/>
                    <a:pt x="256" y="0"/>
                    <a:pt x="237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6587653" y="2092604"/>
              <a:ext cx="76993" cy="57663"/>
            </a:xfrm>
            <a:custGeom>
              <a:avLst/>
              <a:gdLst/>
              <a:ahLst/>
              <a:cxnLst/>
              <a:rect l="l" t="t" r="r" b="b"/>
              <a:pathLst>
                <a:path w="936" h="701" extrusionOk="0">
                  <a:moveTo>
                    <a:pt x="205" y="84"/>
                  </a:moveTo>
                  <a:cubicBezTo>
                    <a:pt x="251" y="107"/>
                    <a:pt x="479" y="244"/>
                    <a:pt x="753" y="335"/>
                  </a:cubicBezTo>
                  <a:cubicBezTo>
                    <a:pt x="776" y="358"/>
                    <a:pt x="845" y="381"/>
                    <a:pt x="822" y="449"/>
                  </a:cubicBezTo>
                  <a:cubicBezTo>
                    <a:pt x="804" y="540"/>
                    <a:pt x="686" y="630"/>
                    <a:pt x="513" y="630"/>
                  </a:cubicBezTo>
                  <a:cubicBezTo>
                    <a:pt x="467" y="630"/>
                    <a:pt x="418" y="623"/>
                    <a:pt x="365" y="609"/>
                  </a:cubicBezTo>
                  <a:cubicBezTo>
                    <a:pt x="183" y="541"/>
                    <a:pt x="114" y="404"/>
                    <a:pt x="114" y="335"/>
                  </a:cubicBezTo>
                  <a:cubicBezTo>
                    <a:pt x="68" y="221"/>
                    <a:pt x="114" y="130"/>
                    <a:pt x="137" y="84"/>
                  </a:cubicBezTo>
                  <a:close/>
                  <a:moveTo>
                    <a:pt x="176" y="1"/>
                  </a:moveTo>
                  <a:cubicBezTo>
                    <a:pt x="145" y="1"/>
                    <a:pt x="118" y="12"/>
                    <a:pt x="91" y="38"/>
                  </a:cubicBezTo>
                  <a:cubicBezTo>
                    <a:pt x="23" y="84"/>
                    <a:pt x="0" y="221"/>
                    <a:pt x="23" y="358"/>
                  </a:cubicBezTo>
                  <a:cubicBezTo>
                    <a:pt x="68" y="518"/>
                    <a:pt x="183" y="632"/>
                    <a:pt x="342" y="678"/>
                  </a:cubicBezTo>
                  <a:cubicBezTo>
                    <a:pt x="411" y="700"/>
                    <a:pt x="457" y="700"/>
                    <a:pt x="502" y="700"/>
                  </a:cubicBezTo>
                  <a:cubicBezTo>
                    <a:pt x="730" y="700"/>
                    <a:pt x="867" y="586"/>
                    <a:pt x="890" y="472"/>
                  </a:cubicBezTo>
                  <a:cubicBezTo>
                    <a:pt x="936" y="381"/>
                    <a:pt x="867" y="290"/>
                    <a:pt x="776" y="267"/>
                  </a:cubicBezTo>
                  <a:cubicBezTo>
                    <a:pt x="502" y="175"/>
                    <a:pt x="251" y="16"/>
                    <a:pt x="251" y="16"/>
                  </a:cubicBezTo>
                  <a:cubicBezTo>
                    <a:pt x="223" y="6"/>
                    <a:pt x="198" y="1"/>
                    <a:pt x="17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6649591" y="2016847"/>
              <a:ext cx="45159" cy="84561"/>
            </a:xfrm>
            <a:custGeom>
              <a:avLst/>
              <a:gdLst/>
              <a:ahLst/>
              <a:cxnLst/>
              <a:rect l="l" t="t" r="r" b="b"/>
              <a:pathLst>
                <a:path w="549" h="1028" extrusionOk="0">
                  <a:moveTo>
                    <a:pt x="228" y="1"/>
                  </a:moveTo>
                  <a:cubicBezTo>
                    <a:pt x="206" y="1"/>
                    <a:pt x="183" y="24"/>
                    <a:pt x="183" y="46"/>
                  </a:cubicBezTo>
                  <a:lnTo>
                    <a:pt x="160" y="343"/>
                  </a:lnTo>
                  <a:cubicBezTo>
                    <a:pt x="160" y="412"/>
                    <a:pt x="183" y="480"/>
                    <a:pt x="228" y="526"/>
                  </a:cubicBezTo>
                  <a:cubicBezTo>
                    <a:pt x="274" y="571"/>
                    <a:pt x="343" y="594"/>
                    <a:pt x="411" y="594"/>
                  </a:cubicBezTo>
                  <a:cubicBezTo>
                    <a:pt x="411" y="594"/>
                    <a:pt x="434" y="617"/>
                    <a:pt x="457" y="617"/>
                  </a:cubicBezTo>
                  <a:cubicBezTo>
                    <a:pt x="457" y="640"/>
                    <a:pt x="457" y="640"/>
                    <a:pt x="457" y="663"/>
                  </a:cubicBezTo>
                  <a:cubicBezTo>
                    <a:pt x="457" y="822"/>
                    <a:pt x="320" y="959"/>
                    <a:pt x="160" y="959"/>
                  </a:cubicBezTo>
                  <a:lnTo>
                    <a:pt x="23" y="937"/>
                  </a:lnTo>
                  <a:cubicBezTo>
                    <a:pt x="0" y="937"/>
                    <a:pt x="0" y="959"/>
                    <a:pt x="0" y="982"/>
                  </a:cubicBezTo>
                  <a:cubicBezTo>
                    <a:pt x="0" y="1005"/>
                    <a:pt x="0" y="1028"/>
                    <a:pt x="23" y="1028"/>
                  </a:cubicBezTo>
                  <a:lnTo>
                    <a:pt x="160" y="1028"/>
                  </a:lnTo>
                  <a:cubicBezTo>
                    <a:pt x="365" y="1028"/>
                    <a:pt x="548" y="868"/>
                    <a:pt x="548" y="663"/>
                  </a:cubicBezTo>
                  <a:cubicBezTo>
                    <a:pt x="548" y="640"/>
                    <a:pt x="525" y="594"/>
                    <a:pt x="502" y="571"/>
                  </a:cubicBezTo>
                  <a:cubicBezTo>
                    <a:pt x="480" y="549"/>
                    <a:pt x="457" y="526"/>
                    <a:pt x="411" y="526"/>
                  </a:cubicBezTo>
                  <a:cubicBezTo>
                    <a:pt x="365" y="526"/>
                    <a:pt x="320" y="503"/>
                    <a:pt x="297" y="457"/>
                  </a:cubicBezTo>
                  <a:cubicBezTo>
                    <a:pt x="251" y="434"/>
                    <a:pt x="251" y="389"/>
                    <a:pt x="251" y="343"/>
                  </a:cubicBezTo>
                  <a:lnTo>
                    <a:pt x="251" y="46"/>
                  </a:lnTo>
                  <a:cubicBezTo>
                    <a:pt x="251" y="24"/>
                    <a:pt x="251" y="1"/>
                    <a:pt x="228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6416726" y="2091699"/>
              <a:ext cx="45159" cy="43514"/>
            </a:xfrm>
            <a:custGeom>
              <a:avLst/>
              <a:gdLst/>
              <a:ahLst/>
              <a:cxnLst/>
              <a:rect l="l" t="t" r="r" b="b"/>
              <a:pathLst>
                <a:path w="549" h="529" extrusionOk="0">
                  <a:moveTo>
                    <a:pt x="275" y="95"/>
                  </a:moveTo>
                  <a:cubicBezTo>
                    <a:pt x="320" y="95"/>
                    <a:pt x="366" y="118"/>
                    <a:pt x="389" y="164"/>
                  </a:cubicBezTo>
                  <a:cubicBezTo>
                    <a:pt x="412" y="186"/>
                    <a:pt x="435" y="232"/>
                    <a:pt x="435" y="278"/>
                  </a:cubicBezTo>
                  <a:cubicBezTo>
                    <a:pt x="435" y="301"/>
                    <a:pt x="412" y="346"/>
                    <a:pt x="366" y="369"/>
                  </a:cubicBezTo>
                  <a:cubicBezTo>
                    <a:pt x="343" y="415"/>
                    <a:pt x="298" y="415"/>
                    <a:pt x="252" y="415"/>
                  </a:cubicBezTo>
                  <a:cubicBezTo>
                    <a:pt x="161" y="415"/>
                    <a:pt x="92" y="346"/>
                    <a:pt x="115" y="255"/>
                  </a:cubicBezTo>
                  <a:cubicBezTo>
                    <a:pt x="115" y="164"/>
                    <a:pt x="184" y="95"/>
                    <a:pt x="275" y="95"/>
                  </a:cubicBezTo>
                  <a:close/>
                  <a:moveTo>
                    <a:pt x="239" y="1"/>
                  </a:moveTo>
                  <a:cubicBezTo>
                    <a:pt x="115" y="1"/>
                    <a:pt x="1" y="107"/>
                    <a:pt x="1" y="232"/>
                  </a:cubicBezTo>
                  <a:cubicBezTo>
                    <a:pt x="1" y="392"/>
                    <a:pt x="115" y="506"/>
                    <a:pt x="252" y="529"/>
                  </a:cubicBezTo>
                  <a:lnTo>
                    <a:pt x="275" y="529"/>
                  </a:lnTo>
                  <a:cubicBezTo>
                    <a:pt x="343" y="529"/>
                    <a:pt x="389" y="506"/>
                    <a:pt x="457" y="460"/>
                  </a:cubicBezTo>
                  <a:cubicBezTo>
                    <a:pt x="503" y="415"/>
                    <a:pt x="526" y="346"/>
                    <a:pt x="526" y="278"/>
                  </a:cubicBezTo>
                  <a:cubicBezTo>
                    <a:pt x="549" y="209"/>
                    <a:pt x="526" y="141"/>
                    <a:pt x="480" y="72"/>
                  </a:cubicBezTo>
                  <a:cubicBezTo>
                    <a:pt x="412" y="27"/>
                    <a:pt x="366" y="4"/>
                    <a:pt x="275" y="4"/>
                  </a:cubicBezTo>
                  <a:cubicBezTo>
                    <a:pt x="263" y="2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6360463" y="2468591"/>
              <a:ext cx="122070" cy="179239"/>
            </a:xfrm>
            <a:custGeom>
              <a:avLst/>
              <a:gdLst/>
              <a:ahLst/>
              <a:cxnLst/>
              <a:rect l="l" t="t" r="r" b="b"/>
              <a:pathLst>
                <a:path w="1484" h="2179" extrusionOk="0">
                  <a:moveTo>
                    <a:pt x="1406" y="1"/>
                  </a:moveTo>
                  <a:cubicBezTo>
                    <a:pt x="1382" y="1"/>
                    <a:pt x="1370" y="22"/>
                    <a:pt x="1370" y="55"/>
                  </a:cubicBezTo>
                  <a:lnTo>
                    <a:pt x="1027" y="1881"/>
                  </a:lnTo>
                  <a:cubicBezTo>
                    <a:pt x="1007" y="1984"/>
                    <a:pt x="913" y="2067"/>
                    <a:pt x="812" y="2067"/>
                  </a:cubicBezTo>
                  <a:cubicBezTo>
                    <a:pt x="800" y="2067"/>
                    <a:pt x="788" y="2066"/>
                    <a:pt x="776" y="2064"/>
                  </a:cubicBezTo>
                  <a:lnTo>
                    <a:pt x="69" y="1950"/>
                  </a:lnTo>
                  <a:cubicBezTo>
                    <a:pt x="63" y="1944"/>
                    <a:pt x="55" y="1941"/>
                    <a:pt x="47" y="1941"/>
                  </a:cubicBezTo>
                  <a:cubicBezTo>
                    <a:pt x="25" y="1941"/>
                    <a:pt x="0" y="1962"/>
                    <a:pt x="0" y="1995"/>
                  </a:cubicBezTo>
                  <a:cubicBezTo>
                    <a:pt x="0" y="2018"/>
                    <a:pt x="23" y="2041"/>
                    <a:pt x="46" y="2041"/>
                  </a:cubicBezTo>
                  <a:lnTo>
                    <a:pt x="753" y="2155"/>
                  </a:lnTo>
                  <a:cubicBezTo>
                    <a:pt x="776" y="2178"/>
                    <a:pt x="799" y="2178"/>
                    <a:pt x="822" y="2178"/>
                  </a:cubicBezTo>
                  <a:cubicBezTo>
                    <a:pt x="959" y="2178"/>
                    <a:pt x="1119" y="2064"/>
                    <a:pt x="1141" y="1904"/>
                  </a:cubicBezTo>
                  <a:lnTo>
                    <a:pt x="1484" y="55"/>
                  </a:lnTo>
                  <a:cubicBezTo>
                    <a:pt x="1484" y="32"/>
                    <a:pt x="1461" y="10"/>
                    <a:pt x="1438" y="10"/>
                  </a:cubicBezTo>
                  <a:cubicBezTo>
                    <a:pt x="1426" y="4"/>
                    <a:pt x="1415" y="1"/>
                    <a:pt x="140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6809167" y="2866129"/>
              <a:ext cx="54537" cy="33232"/>
            </a:xfrm>
            <a:custGeom>
              <a:avLst/>
              <a:gdLst/>
              <a:ahLst/>
              <a:cxnLst/>
              <a:rect l="l" t="t" r="r" b="b"/>
              <a:pathLst>
                <a:path w="663" h="404" extrusionOk="0">
                  <a:moveTo>
                    <a:pt x="63" y="1"/>
                  </a:moveTo>
                  <a:cubicBezTo>
                    <a:pt x="50" y="1"/>
                    <a:pt x="37" y="12"/>
                    <a:pt x="23" y="38"/>
                  </a:cubicBezTo>
                  <a:cubicBezTo>
                    <a:pt x="0" y="61"/>
                    <a:pt x="23" y="84"/>
                    <a:pt x="46" y="107"/>
                  </a:cubicBezTo>
                  <a:cubicBezTo>
                    <a:pt x="229" y="198"/>
                    <a:pt x="525" y="358"/>
                    <a:pt x="571" y="404"/>
                  </a:cubicBezTo>
                  <a:lnTo>
                    <a:pt x="594" y="404"/>
                  </a:lnTo>
                  <a:cubicBezTo>
                    <a:pt x="617" y="404"/>
                    <a:pt x="640" y="404"/>
                    <a:pt x="640" y="381"/>
                  </a:cubicBezTo>
                  <a:cubicBezTo>
                    <a:pt x="662" y="358"/>
                    <a:pt x="662" y="335"/>
                    <a:pt x="640" y="312"/>
                  </a:cubicBezTo>
                  <a:cubicBezTo>
                    <a:pt x="571" y="267"/>
                    <a:pt x="137" y="38"/>
                    <a:pt x="92" y="16"/>
                  </a:cubicBezTo>
                  <a:cubicBezTo>
                    <a:pt x="82" y="6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1"/>
            <p:cNvSpPr/>
            <p:nvPr/>
          </p:nvSpPr>
          <p:spPr>
            <a:xfrm>
              <a:off x="6784737" y="2903719"/>
              <a:ext cx="45159" cy="33232"/>
            </a:xfrm>
            <a:custGeom>
              <a:avLst/>
              <a:gdLst/>
              <a:ahLst/>
              <a:cxnLst/>
              <a:rect l="l" t="t" r="r" b="b"/>
              <a:pathLst>
                <a:path w="549" h="404" extrusionOk="0">
                  <a:moveTo>
                    <a:pt x="45" y="0"/>
                  </a:moveTo>
                  <a:cubicBezTo>
                    <a:pt x="27" y="0"/>
                    <a:pt x="14" y="11"/>
                    <a:pt x="1" y="38"/>
                  </a:cubicBezTo>
                  <a:cubicBezTo>
                    <a:pt x="1" y="61"/>
                    <a:pt x="1" y="84"/>
                    <a:pt x="23" y="106"/>
                  </a:cubicBezTo>
                  <a:lnTo>
                    <a:pt x="457" y="380"/>
                  </a:lnTo>
                  <a:cubicBezTo>
                    <a:pt x="480" y="403"/>
                    <a:pt x="480" y="403"/>
                    <a:pt x="480" y="403"/>
                  </a:cubicBezTo>
                  <a:cubicBezTo>
                    <a:pt x="503" y="403"/>
                    <a:pt x="526" y="380"/>
                    <a:pt x="526" y="380"/>
                  </a:cubicBezTo>
                  <a:cubicBezTo>
                    <a:pt x="548" y="357"/>
                    <a:pt x="548" y="312"/>
                    <a:pt x="526" y="289"/>
                  </a:cubicBezTo>
                  <a:lnTo>
                    <a:pt x="92" y="15"/>
                  </a:lnTo>
                  <a:cubicBezTo>
                    <a:pt x="73" y="6"/>
                    <a:pt x="58" y="0"/>
                    <a:pt x="45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1"/>
            <p:cNvSpPr/>
            <p:nvPr/>
          </p:nvSpPr>
          <p:spPr>
            <a:xfrm>
              <a:off x="6756606" y="2943531"/>
              <a:ext cx="28214" cy="17768"/>
            </a:xfrm>
            <a:custGeom>
              <a:avLst/>
              <a:gdLst/>
              <a:ahLst/>
              <a:cxnLst/>
              <a:rect l="l" t="t" r="r" b="b"/>
              <a:pathLst>
                <a:path w="343" h="216" extrusionOk="0">
                  <a:moveTo>
                    <a:pt x="67" y="1"/>
                  </a:moveTo>
                  <a:cubicBezTo>
                    <a:pt x="46" y="1"/>
                    <a:pt x="23" y="17"/>
                    <a:pt x="23" y="33"/>
                  </a:cubicBezTo>
                  <a:cubicBezTo>
                    <a:pt x="0" y="56"/>
                    <a:pt x="23" y="79"/>
                    <a:pt x="46" y="102"/>
                  </a:cubicBezTo>
                  <a:lnTo>
                    <a:pt x="274" y="216"/>
                  </a:lnTo>
                  <a:lnTo>
                    <a:pt x="297" y="216"/>
                  </a:lnTo>
                  <a:cubicBezTo>
                    <a:pt x="320" y="216"/>
                    <a:pt x="320" y="216"/>
                    <a:pt x="343" y="193"/>
                  </a:cubicBezTo>
                  <a:cubicBezTo>
                    <a:pt x="343" y="170"/>
                    <a:pt x="343" y="125"/>
                    <a:pt x="320" y="125"/>
                  </a:cubicBezTo>
                  <a:lnTo>
                    <a:pt x="92" y="10"/>
                  </a:lnTo>
                  <a:cubicBezTo>
                    <a:pt x="85" y="4"/>
                    <a:pt x="76" y="1"/>
                    <a:pt x="6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6788521" y="2908654"/>
              <a:ext cx="35700" cy="22621"/>
            </a:xfrm>
            <a:custGeom>
              <a:avLst/>
              <a:gdLst/>
              <a:ahLst/>
              <a:cxnLst/>
              <a:rect l="l" t="t" r="r" b="b"/>
              <a:pathLst>
                <a:path w="434" h="275" extrusionOk="0">
                  <a:moveTo>
                    <a:pt x="434" y="275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6762199" y="2948137"/>
              <a:ext cx="18919" cy="9460"/>
            </a:xfrm>
            <a:custGeom>
              <a:avLst/>
              <a:gdLst/>
              <a:ahLst/>
              <a:cxnLst/>
              <a:rect l="l" t="t" r="r" b="b"/>
              <a:pathLst>
                <a:path w="230" h="115" extrusionOk="0">
                  <a:moveTo>
                    <a:pt x="229" y="114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7" name="Google Shape;1617;p51"/>
          <p:cNvCxnSpPr/>
          <p:nvPr/>
        </p:nvCxnSpPr>
        <p:spPr>
          <a:xfrm>
            <a:off x="6542325" y="4604100"/>
            <a:ext cx="19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51"/>
          <p:cNvSpPr/>
          <p:nvPr/>
        </p:nvSpPr>
        <p:spPr>
          <a:xfrm rot="900041">
            <a:off x="6319960" y="3390074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51"/>
          <p:cNvSpPr/>
          <p:nvPr/>
        </p:nvSpPr>
        <p:spPr>
          <a:xfrm rot="900041">
            <a:off x="5808270" y="3654101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51"/>
          <p:cNvSpPr/>
          <p:nvPr/>
        </p:nvSpPr>
        <p:spPr>
          <a:xfrm rot="900132">
            <a:off x="7835510" y="969972"/>
            <a:ext cx="395257" cy="3952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</TotalTime>
  <Words>227</Words>
  <Application>Microsoft Office PowerPoint</Application>
  <PresentationFormat>On-screen Show (16:9)</PresentationFormat>
  <Paragraphs>84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Cairo</vt:lpstr>
      <vt:lpstr>Bebas Neue</vt:lpstr>
      <vt:lpstr>Roboto Condensed Light</vt:lpstr>
      <vt:lpstr>Arial</vt:lpstr>
      <vt:lpstr>Staatliches</vt:lpstr>
      <vt:lpstr>Cool Startup Business Plan by Slidesgo</vt:lpstr>
      <vt:lpstr>PowerPoint Presentation</vt:lpstr>
      <vt:lpstr>OUR TEAM</vt:lpstr>
      <vt:lpstr>table of contents</vt:lpstr>
      <vt:lpstr>Project BRief</vt:lpstr>
      <vt:lpstr>Background</vt:lpstr>
      <vt:lpstr>MARKET ANALYSIS</vt:lpstr>
      <vt:lpstr>Data key source</vt:lpstr>
      <vt:lpstr>Competition in the market</vt:lpstr>
      <vt:lpstr>Models </vt:lpstr>
      <vt:lpstr>Word cloud of Most frequent words</vt:lpstr>
      <vt:lpstr>Tweets Numerical Distribution</vt:lpstr>
      <vt:lpstr>Model comparison based on  f1 scores</vt:lpstr>
      <vt:lpstr>Application</vt:lpstr>
      <vt:lpstr>business</vt:lpstr>
      <vt:lpstr>Linear svc model product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dc:creator>Ofhani</dc:creator>
  <cp:lastModifiedBy>ofhani mukwevho</cp:lastModifiedBy>
  <cp:revision>9</cp:revision>
  <dcterms:modified xsi:type="dcterms:W3CDTF">2021-12-10T10:59:36Z</dcterms:modified>
</cp:coreProperties>
</file>